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29"/>
  </p:notesMasterIdLst>
  <p:handoutMasterIdLst>
    <p:handoutMasterId r:id="rId30"/>
  </p:handoutMasterIdLst>
  <p:sldIdLst>
    <p:sldId id="306" r:id="rId5"/>
    <p:sldId id="321" r:id="rId6"/>
    <p:sldId id="308" r:id="rId7"/>
    <p:sldId id="335" r:id="rId8"/>
    <p:sldId id="331" r:id="rId9"/>
    <p:sldId id="316" r:id="rId10"/>
    <p:sldId id="323" r:id="rId11"/>
    <p:sldId id="337" r:id="rId12"/>
    <p:sldId id="324" r:id="rId13"/>
    <p:sldId id="338" r:id="rId14"/>
    <p:sldId id="334" r:id="rId15"/>
    <p:sldId id="325" r:id="rId16"/>
    <p:sldId id="326" r:id="rId17"/>
    <p:sldId id="327" r:id="rId18"/>
    <p:sldId id="332" r:id="rId19"/>
    <p:sldId id="328" r:id="rId20"/>
    <p:sldId id="333" r:id="rId21"/>
    <p:sldId id="336" r:id="rId22"/>
    <p:sldId id="319" r:id="rId23"/>
    <p:sldId id="314" r:id="rId24"/>
    <p:sldId id="339" r:id="rId25"/>
    <p:sldId id="315" r:id="rId26"/>
    <p:sldId id="322" r:id="rId27"/>
    <p:sldId id="312" r:id="rId28"/>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FE7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FDD93B-383C-4101-B435-9017341C795D}" v="29" dt="2025-11-13T10:55:37.773"/>
    <p1510:client id="{928E119F-0220-4FF6-B8C2-ADF262B5D9BD}" v="125" dt="2025-11-12T18:56:11.0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967" autoAdjust="0"/>
  </p:normalViewPr>
  <p:slideViewPr>
    <p:cSldViewPr snapToGrid="0">
      <p:cViewPr varScale="1">
        <p:scale>
          <a:sx n="86" d="100"/>
          <a:sy n="86" d="100"/>
        </p:scale>
        <p:origin x="1470" y="90"/>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79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resa McGarry" userId="8421fe9734d2ab63" providerId="LiveId" clId="{671C1C00-6090-4ECF-A5E1-F184CA4224DA}"/>
    <pc:docChg chg="undo custSel addSld delSld modSld sldOrd modMainMaster">
      <pc:chgData name="Teresa McGarry" userId="8421fe9734d2ab63" providerId="LiveId" clId="{671C1C00-6090-4ECF-A5E1-F184CA4224DA}" dt="2025-11-13T11:01:38.826" v="7705" actId="20577"/>
      <pc:docMkLst>
        <pc:docMk/>
      </pc:docMkLst>
      <pc:sldChg chg="addSp delSp modSp mod modTransition">
        <pc:chgData name="Teresa McGarry" userId="8421fe9734d2ab63" providerId="LiveId" clId="{671C1C00-6090-4ECF-A5E1-F184CA4224DA}" dt="2025-11-12T15:07:42.430" v="5756" actId="6549"/>
        <pc:sldMkLst>
          <pc:docMk/>
          <pc:sldMk cId="114769864" sldId="306"/>
        </pc:sldMkLst>
        <pc:spChg chg="mod">
          <ac:chgData name="Teresa McGarry" userId="8421fe9734d2ab63" providerId="LiveId" clId="{671C1C00-6090-4ECF-A5E1-F184CA4224DA}" dt="2025-11-12T15:01:55.373" v="5719" actId="6549"/>
          <ac:spMkLst>
            <pc:docMk/>
            <pc:sldMk cId="114769864" sldId="306"/>
            <ac:spMk id="2" creationId="{C3A9968B-2619-4F71-AB00-4C493E120805}"/>
          </ac:spMkLst>
        </pc:spChg>
        <pc:spChg chg="mod">
          <ac:chgData name="Teresa McGarry" userId="8421fe9734d2ab63" providerId="LiveId" clId="{671C1C00-6090-4ECF-A5E1-F184CA4224DA}" dt="2025-11-12T15:07:42.430" v="5756" actId="6549"/>
          <ac:spMkLst>
            <pc:docMk/>
            <pc:sldMk cId="114769864" sldId="306"/>
            <ac:spMk id="3" creationId="{A5F14073-9F68-4B7E-A576-26899D58C7A9}"/>
          </ac:spMkLst>
        </pc:spChg>
        <pc:spChg chg="add del mod">
          <ac:chgData name="Teresa McGarry" userId="8421fe9734d2ab63" providerId="LiveId" clId="{671C1C00-6090-4ECF-A5E1-F184CA4224DA}" dt="2025-11-12T15:06:55.980" v="5749" actId="478"/>
          <ac:spMkLst>
            <pc:docMk/>
            <pc:sldMk cId="114769864" sldId="306"/>
            <ac:spMk id="5" creationId="{C46290AB-7047-2955-B403-BC774FCEDC4B}"/>
          </ac:spMkLst>
        </pc:spChg>
        <pc:spChg chg="add mod">
          <ac:chgData name="Teresa McGarry" userId="8421fe9734d2ab63" providerId="LiveId" clId="{671C1C00-6090-4ECF-A5E1-F184CA4224DA}" dt="2025-11-12T15:07:25.600" v="5755" actId="207"/>
          <ac:spMkLst>
            <pc:docMk/>
            <pc:sldMk cId="114769864" sldId="306"/>
            <ac:spMk id="6" creationId="{70A9EF64-AC24-EB0D-DFFB-44D8B594CB24}"/>
          </ac:spMkLst>
        </pc:spChg>
        <pc:picChg chg="add mod">
          <ac:chgData name="Teresa McGarry" userId="8421fe9734d2ab63" providerId="LiveId" clId="{671C1C00-6090-4ECF-A5E1-F184CA4224DA}" dt="2025-11-12T15:06:58.739" v="5750" actId="1076"/>
          <ac:picMkLst>
            <pc:docMk/>
            <pc:sldMk cId="114769864" sldId="306"/>
            <ac:picMk id="7" creationId="{7CF5D5C0-F2BB-A8BB-F92F-CCE4BCB6EC39}"/>
          </ac:picMkLst>
        </pc:picChg>
      </pc:sldChg>
      <pc:sldChg chg="addSp delSp modSp mod ord modTransition modClrScheme chgLayout">
        <pc:chgData name="Teresa McGarry" userId="8421fe9734d2ab63" providerId="LiveId" clId="{671C1C00-6090-4ECF-A5E1-F184CA4224DA}" dt="2025-11-12T15:07:55.190" v="5758" actId="478"/>
        <pc:sldMkLst>
          <pc:docMk/>
          <pc:sldMk cId="365334912" sldId="308"/>
        </pc:sldMkLst>
        <pc:spChg chg="mod ord">
          <ac:chgData name="Teresa McGarry" userId="8421fe9734d2ab63" providerId="LiveId" clId="{671C1C00-6090-4ECF-A5E1-F184CA4224DA}" dt="2025-11-08T17:06:06.797" v="44" actId="26606"/>
          <ac:spMkLst>
            <pc:docMk/>
            <pc:sldMk cId="365334912" sldId="308"/>
            <ac:spMk id="3" creationId="{0115FF41-AFA4-4D25-AB42-AB034F4B4FEC}"/>
          </ac:spMkLst>
        </pc:spChg>
        <pc:spChg chg="mod">
          <ac:chgData name="Teresa McGarry" userId="8421fe9734d2ab63" providerId="LiveId" clId="{671C1C00-6090-4ECF-A5E1-F184CA4224DA}" dt="2025-11-10T15:22:31.674" v="66" actId="20577"/>
          <ac:spMkLst>
            <pc:docMk/>
            <pc:sldMk cId="365334912" sldId="308"/>
            <ac:spMk id="9" creationId="{D45C472E-4078-40A0-83A2-652E8356EDCB}"/>
          </ac:spMkLst>
        </pc:spChg>
        <pc:spChg chg="del mod">
          <ac:chgData name="Teresa McGarry" userId="8421fe9734d2ab63" providerId="LiveId" clId="{671C1C00-6090-4ECF-A5E1-F184CA4224DA}" dt="2025-11-12T15:07:55.190" v="5758" actId="478"/>
          <ac:spMkLst>
            <pc:docMk/>
            <pc:sldMk cId="365334912" sldId="308"/>
            <ac:spMk id="10" creationId="{A8C7C3A0-5E78-49C8-B8D4-F3DF62B2BC93}"/>
          </ac:spMkLst>
        </pc:spChg>
        <pc:spChg chg="mod">
          <ac:chgData name="Teresa McGarry" userId="8421fe9734d2ab63" providerId="LiveId" clId="{671C1C00-6090-4ECF-A5E1-F184CA4224DA}" dt="2025-11-08T17:06:06.797" v="44" actId="26606"/>
          <ac:spMkLst>
            <pc:docMk/>
            <pc:sldMk cId="365334912" sldId="308"/>
            <ac:spMk id="11" creationId="{56AE2454-CE9A-4A6B-AB5A-349E0D967654}"/>
          </ac:spMkLst>
        </pc:spChg>
        <pc:picChg chg="mod">
          <ac:chgData name="Teresa McGarry" userId="8421fe9734d2ab63" providerId="LiveId" clId="{671C1C00-6090-4ECF-A5E1-F184CA4224DA}" dt="2025-11-08T17:06:06.797" v="44" actId="26606"/>
          <ac:picMkLst>
            <pc:docMk/>
            <pc:sldMk cId="365334912" sldId="308"/>
            <ac:picMk id="8" creationId="{B53D1AAB-32B2-4F04-828F-AB1C758AF004}"/>
          </ac:picMkLst>
        </pc:picChg>
      </pc:sldChg>
      <pc:sldChg chg="modSp mod modTransition">
        <pc:chgData name="Teresa McGarry" userId="8421fe9734d2ab63" providerId="LiveId" clId="{671C1C00-6090-4ECF-A5E1-F184CA4224DA}" dt="2025-11-10T20:51:48.504" v="1700" actId="20577"/>
        <pc:sldMkLst>
          <pc:docMk/>
          <pc:sldMk cId="927313156" sldId="312"/>
        </pc:sldMkLst>
        <pc:spChg chg="mod">
          <ac:chgData name="Teresa McGarry" userId="8421fe9734d2ab63" providerId="LiveId" clId="{671C1C00-6090-4ECF-A5E1-F184CA4224DA}" dt="2025-11-10T20:51:48.504" v="1700" actId="20577"/>
          <ac:spMkLst>
            <pc:docMk/>
            <pc:sldMk cId="927313156" sldId="312"/>
            <ac:spMk id="7" creationId="{42AF1107-8D35-4E35-93C7-D3640946F742}"/>
          </ac:spMkLst>
        </pc:spChg>
        <pc:picChg chg="mod">
          <ac:chgData name="Teresa McGarry" userId="8421fe9734d2ab63" providerId="LiveId" clId="{671C1C00-6090-4ECF-A5E1-F184CA4224DA}" dt="2025-11-08T17:07:23.590" v="55" actId="14826"/>
          <ac:picMkLst>
            <pc:docMk/>
            <pc:sldMk cId="927313156" sldId="312"/>
            <ac:picMk id="15" creationId="{3D15FDC1-74B5-4FD8-BD17-0E2502C411A6}"/>
          </ac:picMkLst>
        </pc:picChg>
      </pc:sldChg>
      <pc:sldChg chg="addSp delSp modSp new mod ord modTransition">
        <pc:chgData name="Teresa McGarry" userId="8421fe9734d2ab63" providerId="LiveId" clId="{671C1C00-6090-4ECF-A5E1-F184CA4224DA}" dt="2025-11-13T09:04:04.686" v="6683"/>
        <pc:sldMkLst>
          <pc:docMk/>
          <pc:sldMk cId="4129748034" sldId="314"/>
        </pc:sldMkLst>
        <pc:spChg chg="mod">
          <ac:chgData name="Teresa McGarry" userId="8421fe9734d2ab63" providerId="LiveId" clId="{671C1C00-6090-4ECF-A5E1-F184CA4224DA}" dt="2025-11-10T15:23:12.370" v="97" actId="20577"/>
          <ac:spMkLst>
            <pc:docMk/>
            <pc:sldMk cId="4129748034" sldId="314"/>
            <ac:spMk id="2" creationId="{1CCE1D11-BFEC-CFF7-9995-85ACAC311626}"/>
          </ac:spMkLst>
        </pc:spChg>
        <pc:spChg chg="mod">
          <ac:chgData name="Teresa McGarry" userId="8421fe9734d2ab63" providerId="LiveId" clId="{671C1C00-6090-4ECF-A5E1-F184CA4224DA}" dt="2025-11-10T20:52:23.422" v="1715" actId="20577"/>
          <ac:spMkLst>
            <pc:docMk/>
            <pc:sldMk cId="4129748034" sldId="314"/>
            <ac:spMk id="3" creationId="{145AE210-56AC-B7B3-4D33-30A6B13188A7}"/>
          </ac:spMkLst>
        </pc:spChg>
        <pc:spChg chg="mod">
          <ac:chgData name="Teresa McGarry" userId="8421fe9734d2ab63" providerId="LiveId" clId="{671C1C00-6090-4ECF-A5E1-F184CA4224DA}" dt="2025-11-12T15:04:19.701" v="5729" actId="20577"/>
          <ac:spMkLst>
            <pc:docMk/>
            <pc:sldMk cId="4129748034" sldId="314"/>
            <ac:spMk id="4" creationId="{50752CD2-A625-7691-3D3A-38B8806C406E}"/>
          </ac:spMkLst>
        </pc:spChg>
        <pc:graphicFrameChg chg="add mod modGraphic">
          <ac:chgData name="Teresa McGarry" userId="8421fe9734d2ab63" providerId="LiveId" clId="{671C1C00-6090-4ECF-A5E1-F184CA4224DA}" dt="2025-11-12T15:37:27.835" v="5780" actId="20577"/>
          <ac:graphicFrameMkLst>
            <pc:docMk/>
            <pc:sldMk cId="4129748034" sldId="314"/>
            <ac:graphicFrameMk id="17" creationId="{880FD060-3121-3322-40C1-F1659635BA6B}"/>
          </ac:graphicFrameMkLst>
        </pc:graphicFrameChg>
      </pc:sldChg>
      <pc:sldChg chg="addSp delSp modSp new mod ord modTransition modClrScheme chgLayout">
        <pc:chgData name="Teresa McGarry" userId="8421fe9734d2ab63" providerId="LiveId" clId="{671C1C00-6090-4ECF-A5E1-F184CA4224DA}" dt="2025-11-13T09:35:22.631" v="6882"/>
        <pc:sldMkLst>
          <pc:docMk/>
          <pc:sldMk cId="796002146" sldId="315"/>
        </pc:sldMkLst>
        <pc:spChg chg="mod">
          <ac:chgData name="Teresa McGarry" userId="8421fe9734d2ab63" providerId="LiveId" clId="{671C1C00-6090-4ECF-A5E1-F184CA4224DA}" dt="2025-11-10T17:55:06.040" v="384" actId="26606"/>
          <ac:spMkLst>
            <pc:docMk/>
            <pc:sldMk cId="796002146" sldId="315"/>
            <ac:spMk id="2" creationId="{87C8BA71-765C-91DC-4C1D-14E4FC4D566D}"/>
          </ac:spMkLst>
        </pc:spChg>
        <pc:spChg chg="mod modVis">
          <ac:chgData name="Teresa McGarry" userId="8421fe9734d2ab63" providerId="LiveId" clId="{671C1C00-6090-4ECF-A5E1-F184CA4224DA}" dt="2025-11-10T17:55:06.040" v="384" actId="26606"/>
          <ac:spMkLst>
            <pc:docMk/>
            <pc:sldMk cId="796002146" sldId="315"/>
            <ac:spMk id="3" creationId="{4EFB49CB-D318-23BE-5712-F5D829C61F79}"/>
          </ac:spMkLst>
        </pc:spChg>
        <pc:spChg chg="mod ord">
          <ac:chgData name="Teresa McGarry" userId="8421fe9734d2ab63" providerId="LiveId" clId="{671C1C00-6090-4ECF-A5E1-F184CA4224DA}" dt="2025-11-10T17:55:06.040" v="384" actId="26606"/>
          <ac:spMkLst>
            <pc:docMk/>
            <pc:sldMk cId="796002146" sldId="315"/>
            <ac:spMk id="5" creationId="{D83DADD0-F581-5736-F6E2-A9AE70981229}"/>
          </ac:spMkLst>
        </pc:spChg>
        <pc:spChg chg="add mod">
          <ac:chgData name="Teresa McGarry" userId="8421fe9734d2ab63" providerId="LiveId" clId="{671C1C00-6090-4ECF-A5E1-F184CA4224DA}" dt="2025-11-10T20:52:48.464" v="1717" actId="1076"/>
          <ac:spMkLst>
            <pc:docMk/>
            <pc:sldMk cId="796002146" sldId="315"/>
            <ac:spMk id="12" creationId="{8FCAD242-0F27-0661-9DB5-8DEF2A19542A}"/>
          </ac:spMkLst>
        </pc:spChg>
        <pc:spChg chg="add mod">
          <ac:chgData name="Teresa McGarry" userId="8421fe9734d2ab63" providerId="LiveId" clId="{671C1C00-6090-4ECF-A5E1-F184CA4224DA}" dt="2025-11-11T08:48:53.573" v="2625" actId="20577"/>
          <ac:spMkLst>
            <pc:docMk/>
            <pc:sldMk cId="796002146" sldId="315"/>
            <ac:spMk id="13" creationId="{AD0F096B-5F54-080E-ACEB-133334D41D3C}"/>
          </ac:spMkLst>
        </pc:spChg>
        <pc:graphicFrameChg chg="add del mod modGraphic">
          <ac:chgData name="Teresa McGarry" userId="8421fe9734d2ab63" providerId="LiveId" clId="{671C1C00-6090-4ECF-A5E1-F184CA4224DA}" dt="2025-11-12T18:43:09.256" v="6555" actId="478"/>
          <ac:graphicFrameMkLst>
            <pc:docMk/>
            <pc:sldMk cId="796002146" sldId="315"/>
            <ac:graphicFrameMk id="14" creationId="{E9FE680A-C24A-174F-07BC-DF086259393E}"/>
          </ac:graphicFrameMkLst>
        </pc:graphicFrameChg>
        <pc:picChg chg="add mod">
          <ac:chgData name="Teresa McGarry" userId="8421fe9734d2ab63" providerId="LiveId" clId="{671C1C00-6090-4ECF-A5E1-F184CA4224DA}" dt="2025-11-11T08:50:26.720" v="2683" actId="1076"/>
          <ac:picMkLst>
            <pc:docMk/>
            <pc:sldMk cId="796002146" sldId="315"/>
            <ac:picMk id="11" creationId="{C992D86D-C5C7-7035-DA78-CE9D36519F26}"/>
          </ac:picMkLst>
        </pc:picChg>
      </pc:sldChg>
      <pc:sldChg chg="addSp delSp modSp new mod ord modTransition">
        <pc:chgData name="Teresa McGarry" userId="8421fe9734d2ab63" providerId="LiveId" clId="{671C1C00-6090-4ECF-A5E1-F184CA4224DA}" dt="2025-11-13T10:59:31.969" v="7667" actId="255"/>
        <pc:sldMkLst>
          <pc:docMk/>
          <pc:sldMk cId="4043115926" sldId="316"/>
        </pc:sldMkLst>
        <pc:spChg chg="mod">
          <ac:chgData name="Teresa McGarry" userId="8421fe9734d2ab63" providerId="LiveId" clId="{671C1C00-6090-4ECF-A5E1-F184CA4224DA}" dt="2025-11-13T10:59:31.969" v="7667" actId="255"/>
          <ac:spMkLst>
            <pc:docMk/>
            <pc:sldMk cId="4043115926" sldId="316"/>
            <ac:spMk id="2" creationId="{0A4091C3-DEC1-BACD-6A88-2B37F4828EBF}"/>
          </ac:spMkLst>
        </pc:spChg>
        <pc:spChg chg="mod">
          <ac:chgData name="Teresa McGarry" userId="8421fe9734d2ab63" providerId="LiveId" clId="{671C1C00-6090-4ECF-A5E1-F184CA4224DA}" dt="2025-11-10T20:50:32.968" v="1598" actId="20577"/>
          <ac:spMkLst>
            <pc:docMk/>
            <pc:sldMk cId="4043115926" sldId="316"/>
            <ac:spMk id="3" creationId="{87A98957-D9D1-322A-2F91-07D7AC9D0F67}"/>
          </ac:spMkLst>
        </pc:spChg>
        <pc:spChg chg="mod">
          <ac:chgData name="Teresa McGarry" userId="8421fe9734d2ab63" providerId="LiveId" clId="{671C1C00-6090-4ECF-A5E1-F184CA4224DA}" dt="2025-11-12T15:05:17.292" v="5737"/>
          <ac:spMkLst>
            <pc:docMk/>
            <pc:sldMk cId="4043115926" sldId="316"/>
            <ac:spMk id="4" creationId="{D737085A-FFAB-8712-E4FA-56E8A862E1C8}"/>
          </ac:spMkLst>
        </pc:spChg>
        <pc:graphicFrameChg chg="add del mod modGraphic">
          <ac:chgData name="Teresa McGarry" userId="8421fe9734d2ab63" providerId="LiveId" clId="{671C1C00-6090-4ECF-A5E1-F184CA4224DA}" dt="2025-11-13T09:34:55.469" v="6880" actId="14734"/>
          <ac:graphicFrameMkLst>
            <pc:docMk/>
            <pc:sldMk cId="4043115926" sldId="316"/>
            <ac:graphicFrameMk id="6" creationId="{E76677B1-4E53-BAC3-29BB-5B376DDBB5D9}"/>
          </ac:graphicFrameMkLst>
        </pc:graphicFrameChg>
      </pc:sldChg>
      <pc:sldChg chg="addSp delSp modSp new del mod">
        <pc:chgData name="Teresa McGarry" userId="8421fe9734d2ab63" providerId="LiveId" clId="{671C1C00-6090-4ECF-A5E1-F184CA4224DA}" dt="2025-11-12T15:09:16.968" v="5771" actId="47"/>
        <pc:sldMkLst>
          <pc:docMk/>
          <pc:sldMk cId="946164627" sldId="317"/>
        </pc:sldMkLst>
      </pc:sldChg>
      <pc:sldChg chg="delSp modSp add del mod">
        <pc:chgData name="Teresa McGarry" userId="8421fe9734d2ab63" providerId="LiveId" clId="{671C1C00-6090-4ECF-A5E1-F184CA4224DA}" dt="2025-11-12T15:09:25.009" v="5772" actId="47"/>
        <pc:sldMkLst>
          <pc:docMk/>
          <pc:sldMk cId="1610571732" sldId="318"/>
        </pc:sldMkLst>
        <pc:spChg chg="mod">
          <ac:chgData name="Teresa McGarry" userId="8421fe9734d2ab63" providerId="LiveId" clId="{671C1C00-6090-4ECF-A5E1-F184CA4224DA}" dt="2025-11-12T15:05:11.792" v="5736"/>
          <ac:spMkLst>
            <pc:docMk/>
            <pc:sldMk cId="1610571732" sldId="318"/>
            <ac:spMk id="4" creationId="{3A453A8F-B8EE-4B57-70ED-101B24A94B79}"/>
          </ac:spMkLst>
        </pc:spChg>
      </pc:sldChg>
      <pc:sldChg chg="addSp modSp new mod ord">
        <pc:chgData name="Teresa McGarry" userId="8421fe9734d2ab63" providerId="LiveId" clId="{671C1C00-6090-4ECF-A5E1-F184CA4224DA}" dt="2025-11-13T08:58:22.171" v="6635"/>
        <pc:sldMkLst>
          <pc:docMk/>
          <pc:sldMk cId="2864650339" sldId="319"/>
        </pc:sldMkLst>
        <pc:spChg chg="mod">
          <ac:chgData name="Teresa McGarry" userId="8421fe9734d2ab63" providerId="LiveId" clId="{671C1C00-6090-4ECF-A5E1-F184CA4224DA}" dt="2025-11-11T08:34:09.477" v="2188" actId="20577"/>
          <ac:spMkLst>
            <pc:docMk/>
            <pc:sldMk cId="2864650339" sldId="319"/>
            <ac:spMk id="2" creationId="{9046060E-625E-3130-F09A-9A03D3A4BAB4}"/>
          </ac:spMkLst>
        </pc:spChg>
        <pc:spChg chg="mod">
          <ac:chgData name="Teresa McGarry" userId="8421fe9734d2ab63" providerId="LiveId" clId="{671C1C00-6090-4ECF-A5E1-F184CA4224DA}" dt="2025-11-12T15:04:51.048" v="5734"/>
          <ac:spMkLst>
            <pc:docMk/>
            <pc:sldMk cId="2864650339" sldId="319"/>
            <ac:spMk id="4" creationId="{A5947C59-FBA4-21B0-CB1D-DA469D4F7E88}"/>
          </ac:spMkLst>
        </pc:spChg>
        <pc:picChg chg="add mod">
          <ac:chgData name="Teresa McGarry" userId="8421fe9734d2ab63" providerId="LiveId" clId="{671C1C00-6090-4ECF-A5E1-F184CA4224DA}" dt="2025-11-11T08:34:01.960" v="2170" actId="1076"/>
          <ac:picMkLst>
            <pc:docMk/>
            <pc:sldMk cId="2864650339" sldId="319"/>
            <ac:picMk id="7" creationId="{AD0D6B0D-0565-0FBF-4370-E8B7F4287FFB}"/>
          </ac:picMkLst>
        </pc:picChg>
      </pc:sldChg>
      <pc:sldChg chg="addSp delSp modSp new del mod ord">
        <pc:chgData name="Teresa McGarry" userId="8421fe9734d2ab63" providerId="LiveId" clId="{671C1C00-6090-4ECF-A5E1-F184CA4224DA}" dt="2025-11-13T10:17:36.668" v="7186" actId="47"/>
        <pc:sldMkLst>
          <pc:docMk/>
          <pc:sldMk cId="1073833023" sldId="320"/>
        </pc:sldMkLst>
        <pc:spChg chg="mod">
          <ac:chgData name="Teresa McGarry" userId="8421fe9734d2ab63" providerId="LiveId" clId="{671C1C00-6090-4ECF-A5E1-F184CA4224DA}" dt="2025-11-12T09:20:19.077" v="3595" actId="6549"/>
          <ac:spMkLst>
            <pc:docMk/>
            <pc:sldMk cId="1073833023" sldId="320"/>
            <ac:spMk id="2" creationId="{A1FB8A5D-EEB5-BFD4-A030-5305DFB8C96E}"/>
          </ac:spMkLst>
        </pc:spChg>
        <pc:spChg chg="mod">
          <ac:chgData name="Teresa McGarry" userId="8421fe9734d2ab63" providerId="LiveId" clId="{671C1C00-6090-4ECF-A5E1-F184CA4224DA}" dt="2025-11-12T09:19:25.978" v="3572" actId="20577"/>
          <ac:spMkLst>
            <pc:docMk/>
            <pc:sldMk cId="1073833023" sldId="320"/>
            <ac:spMk id="3" creationId="{0A372862-DD0B-F3BA-3996-42CDE83105BD}"/>
          </ac:spMkLst>
        </pc:spChg>
        <pc:spChg chg="mod">
          <ac:chgData name="Teresa McGarry" userId="8421fe9734d2ab63" providerId="LiveId" clId="{671C1C00-6090-4ECF-A5E1-F184CA4224DA}" dt="2025-11-12T15:05:38.448" v="5740"/>
          <ac:spMkLst>
            <pc:docMk/>
            <pc:sldMk cId="1073833023" sldId="320"/>
            <ac:spMk id="4" creationId="{DD969254-A030-30A8-C273-6D61E5E88486}"/>
          </ac:spMkLst>
        </pc:spChg>
        <pc:spChg chg="add del">
          <ac:chgData name="Teresa McGarry" userId="8421fe9734d2ab63" providerId="LiveId" clId="{671C1C00-6090-4ECF-A5E1-F184CA4224DA}" dt="2025-11-12T09:07:19.797" v="3220" actId="478"/>
          <ac:spMkLst>
            <pc:docMk/>
            <pc:sldMk cId="1073833023" sldId="320"/>
            <ac:spMk id="7" creationId="{188D757D-CA6B-E65C-AD7F-B028148B9803}"/>
          </ac:spMkLst>
        </pc:spChg>
        <pc:spChg chg="add del">
          <ac:chgData name="Teresa McGarry" userId="8421fe9734d2ab63" providerId="LiveId" clId="{671C1C00-6090-4ECF-A5E1-F184CA4224DA}" dt="2025-11-12T09:09:37.663" v="3244" actId="478"/>
          <ac:spMkLst>
            <pc:docMk/>
            <pc:sldMk cId="1073833023" sldId="320"/>
            <ac:spMk id="14" creationId="{852ADFEB-6BD4-7940-B662-A0C9A84FD9A2}"/>
          </ac:spMkLst>
        </pc:spChg>
        <pc:graphicFrameChg chg="add del mod modGraphic">
          <ac:chgData name="Teresa McGarry" userId="8421fe9734d2ab63" providerId="LiveId" clId="{671C1C00-6090-4ECF-A5E1-F184CA4224DA}" dt="2025-11-13T09:16:05.238" v="6847" actId="478"/>
          <ac:graphicFrameMkLst>
            <pc:docMk/>
            <pc:sldMk cId="1073833023" sldId="320"/>
            <ac:graphicFrameMk id="12" creationId="{6A2E0550-65B4-7C4F-FF47-C0A1CFA5F5D9}"/>
          </ac:graphicFrameMkLst>
        </pc:graphicFrameChg>
        <pc:picChg chg="add del mod">
          <ac:chgData name="Teresa McGarry" userId="8421fe9734d2ab63" providerId="LiveId" clId="{671C1C00-6090-4ECF-A5E1-F184CA4224DA}" dt="2025-11-12T09:08:25.357" v="3224" actId="478"/>
          <ac:picMkLst>
            <pc:docMk/>
            <pc:sldMk cId="1073833023" sldId="320"/>
            <ac:picMk id="9" creationId="{BFD23BBA-2807-3CA9-A313-BB7209227F99}"/>
          </ac:picMkLst>
        </pc:picChg>
        <pc:picChg chg="add mod">
          <ac:chgData name="Teresa McGarry" userId="8421fe9734d2ab63" providerId="LiveId" clId="{671C1C00-6090-4ECF-A5E1-F184CA4224DA}" dt="2025-11-12T09:08:34.574" v="3228" actId="962"/>
          <ac:picMkLst>
            <pc:docMk/>
            <pc:sldMk cId="1073833023" sldId="320"/>
            <ac:picMk id="11" creationId="{6C876579-611B-CA88-5374-B447B91A5AC9}"/>
          </ac:picMkLst>
        </pc:picChg>
      </pc:sldChg>
      <pc:sldChg chg="addSp modSp new mod">
        <pc:chgData name="Teresa McGarry" userId="8421fe9734d2ab63" providerId="LiveId" clId="{671C1C00-6090-4ECF-A5E1-F184CA4224DA}" dt="2025-11-12T15:04:33.378" v="5730"/>
        <pc:sldMkLst>
          <pc:docMk/>
          <pc:sldMk cId="1710091449" sldId="321"/>
        </pc:sldMkLst>
        <pc:spChg chg="mod">
          <ac:chgData name="Teresa McGarry" userId="8421fe9734d2ab63" providerId="LiveId" clId="{671C1C00-6090-4ECF-A5E1-F184CA4224DA}" dt="2025-11-12T15:04:33.378" v="5730"/>
          <ac:spMkLst>
            <pc:docMk/>
            <pc:sldMk cId="1710091449" sldId="321"/>
            <ac:spMk id="4" creationId="{4209C013-0FC3-1D9F-ACBF-1A9D6B9F6633}"/>
          </ac:spMkLst>
        </pc:spChg>
        <pc:spChg chg="add mod">
          <ac:chgData name="Teresa McGarry" userId="8421fe9734d2ab63" providerId="LiveId" clId="{671C1C00-6090-4ECF-A5E1-F184CA4224DA}" dt="2025-11-11T09:28:58.961" v="2987" actId="14100"/>
          <ac:spMkLst>
            <pc:docMk/>
            <pc:sldMk cId="1710091449" sldId="321"/>
            <ac:spMk id="7" creationId="{D884425A-80F1-60E6-9283-1707DEBB9733}"/>
          </ac:spMkLst>
        </pc:spChg>
      </pc:sldChg>
      <pc:sldChg chg="addSp delSp modSp new mod ord modClrScheme chgLayout">
        <pc:chgData name="Teresa McGarry" userId="8421fe9734d2ab63" providerId="LiveId" clId="{671C1C00-6090-4ECF-A5E1-F184CA4224DA}" dt="2025-11-13T09:35:22.631" v="6882"/>
        <pc:sldMkLst>
          <pc:docMk/>
          <pc:sldMk cId="4237494726" sldId="322"/>
        </pc:sldMkLst>
        <pc:spChg chg="mod ord modVis">
          <ac:chgData name="Teresa McGarry" userId="8421fe9734d2ab63" providerId="LiveId" clId="{671C1C00-6090-4ECF-A5E1-F184CA4224DA}" dt="2025-11-11T15:36:11.550" v="3056" actId="20577"/>
          <ac:spMkLst>
            <pc:docMk/>
            <pc:sldMk cId="4237494726" sldId="322"/>
            <ac:spMk id="3" creationId="{DEA21796-835A-B008-E0D8-1D5FBC141C6E}"/>
          </ac:spMkLst>
        </pc:spChg>
        <pc:spChg chg="mod ord">
          <ac:chgData name="Teresa McGarry" userId="8421fe9734d2ab63" providerId="LiveId" clId="{671C1C00-6090-4ECF-A5E1-F184CA4224DA}" dt="2025-11-11T15:35:45.609" v="3045" actId="26606"/>
          <ac:spMkLst>
            <pc:docMk/>
            <pc:sldMk cId="4237494726" sldId="322"/>
            <ac:spMk id="5" creationId="{1CC86607-3D7E-E86F-49B3-78D33616DCFC}"/>
          </ac:spMkLst>
        </pc:spChg>
        <pc:spChg chg="add mod ord">
          <ac:chgData name="Teresa McGarry" userId="8421fe9734d2ab63" providerId="LiveId" clId="{671C1C00-6090-4ECF-A5E1-F184CA4224DA}" dt="2025-11-11T15:35:45.609" v="3045" actId="26606"/>
          <ac:spMkLst>
            <pc:docMk/>
            <pc:sldMk cId="4237494726" sldId="322"/>
            <ac:spMk id="7" creationId="{9907F437-B732-C80E-3A7D-E2456463C5EC}"/>
          </ac:spMkLst>
        </pc:spChg>
        <pc:picChg chg="add mod ord">
          <ac:chgData name="Teresa McGarry" userId="8421fe9734d2ab63" providerId="LiveId" clId="{671C1C00-6090-4ECF-A5E1-F184CA4224DA}" dt="2025-11-11T15:35:45.609" v="3045" actId="26606"/>
          <ac:picMkLst>
            <pc:docMk/>
            <pc:sldMk cId="4237494726" sldId="322"/>
            <ac:picMk id="9" creationId="{C39DA409-AEEF-2DAB-2BD0-B62DC4920648}"/>
          </ac:picMkLst>
        </pc:picChg>
      </pc:sldChg>
      <pc:sldChg chg="addSp modSp new mod">
        <pc:chgData name="Teresa McGarry" userId="8421fe9734d2ab63" providerId="LiveId" clId="{671C1C00-6090-4ECF-A5E1-F184CA4224DA}" dt="2025-11-13T10:59:44.281" v="7669" actId="255"/>
        <pc:sldMkLst>
          <pc:docMk/>
          <pc:sldMk cId="2804668315" sldId="323"/>
        </pc:sldMkLst>
        <pc:spChg chg="mod">
          <ac:chgData name="Teresa McGarry" userId="8421fe9734d2ab63" providerId="LiveId" clId="{671C1C00-6090-4ECF-A5E1-F184CA4224DA}" dt="2025-11-13T10:59:44.281" v="7669" actId="255"/>
          <ac:spMkLst>
            <pc:docMk/>
            <pc:sldMk cId="2804668315" sldId="323"/>
            <ac:spMk id="2" creationId="{235BB686-2F7E-86EB-62D1-C836C2A695A0}"/>
          </ac:spMkLst>
        </pc:spChg>
        <pc:spChg chg="mod">
          <ac:chgData name="Teresa McGarry" userId="8421fe9734d2ab63" providerId="LiveId" clId="{671C1C00-6090-4ECF-A5E1-F184CA4224DA}" dt="2025-11-12T15:04:57.691" v="5735"/>
          <ac:spMkLst>
            <pc:docMk/>
            <pc:sldMk cId="2804668315" sldId="323"/>
            <ac:spMk id="4" creationId="{E2ACE6CF-55BA-5CA5-D0C9-4DC5C541EAE4}"/>
          </ac:spMkLst>
        </pc:spChg>
        <pc:graphicFrameChg chg="add mod modGraphic">
          <ac:chgData name="Teresa McGarry" userId="8421fe9734d2ab63" providerId="LiveId" clId="{671C1C00-6090-4ECF-A5E1-F184CA4224DA}" dt="2025-11-11T16:13:59.874" v="3218" actId="14100"/>
          <ac:graphicFrameMkLst>
            <pc:docMk/>
            <pc:sldMk cId="2804668315" sldId="323"/>
            <ac:graphicFrameMk id="6" creationId="{7538CC17-8161-FD99-DF7A-B2861BBB3CAC}"/>
          </ac:graphicFrameMkLst>
        </pc:graphicFrameChg>
      </pc:sldChg>
      <pc:sldChg chg="addSp delSp modSp add mod">
        <pc:chgData name="Teresa McGarry" userId="8421fe9734d2ab63" providerId="LiveId" clId="{671C1C00-6090-4ECF-A5E1-F184CA4224DA}" dt="2025-11-13T10:59:57.055" v="7671" actId="255"/>
        <pc:sldMkLst>
          <pc:docMk/>
          <pc:sldMk cId="2834435334" sldId="324"/>
        </pc:sldMkLst>
        <pc:spChg chg="mod">
          <ac:chgData name="Teresa McGarry" userId="8421fe9734d2ab63" providerId="LiveId" clId="{671C1C00-6090-4ECF-A5E1-F184CA4224DA}" dt="2025-11-13T10:59:57.055" v="7671" actId="255"/>
          <ac:spMkLst>
            <pc:docMk/>
            <pc:sldMk cId="2834435334" sldId="324"/>
            <ac:spMk id="2" creationId="{1DCE1C56-F4E1-28C8-C280-478C548BCDE7}"/>
          </ac:spMkLst>
        </pc:spChg>
        <pc:spChg chg="mod">
          <ac:chgData name="Teresa McGarry" userId="8421fe9734d2ab63" providerId="LiveId" clId="{671C1C00-6090-4ECF-A5E1-F184CA4224DA}" dt="2025-11-12T15:05:28.393" v="5738"/>
          <ac:spMkLst>
            <pc:docMk/>
            <pc:sldMk cId="2834435334" sldId="324"/>
            <ac:spMk id="4" creationId="{CE14B42A-8C61-E468-3161-73DE4A5F7426}"/>
          </ac:spMkLst>
        </pc:spChg>
        <pc:spChg chg="add mod">
          <ac:chgData name="Teresa McGarry" userId="8421fe9734d2ab63" providerId="LiveId" clId="{671C1C00-6090-4ECF-A5E1-F184CA4224DA}" dt="2025-11-13T10:41:42.298" v="7393" actId="6549"/>
          <ac:spMkLst>
            <pc:docMk/>
            <pc:sldMk cId="2834435334" sldId="324"/>
            <ac:spMk id="6" creationId="{9EF0B00A-34ED-9789-788C-8BD1FFA47EFC}"/>
          </ac:spMkLst>
        </pc:spChg>
        <pc:spChg chg="add mod">
          <ac:chgData name="Teresa McGarry" userId="8421fe9734d2ab63" providerId="LiveId" clId="{671C1C00-6090-4ECF-A5E1-F184CA4224DA}" dt="2025-11-13T10:32:23.626" v="7276" actId="20578"/>
          <ac:spMkLst>
            <pc:docMk/>
            <pc:sldMk cId="2834435334" sldId="324"/>
            <ac:spMk id="9" creationId="{FD15D114-2250-7D1B-4C4C-4883CBD8AB26}"/>
          </ac:spMkLst>
        </pc:spChg>
        <pc:spChg chg="add del mod">
          <ac:chgData name="Teresa McGarry" userId="8421fe9734d2ab63" providerId="LiveId" clId="{671C1C00-6090-4ECF-A5E1-F184CA4224DA}" dt="2025-11-13T10:32:07.561" v="7272" actId="478"/>
          <ac:spMkLst>
            <pc:docMk/>
            <pc:sldMk cId="2834435334" sldId="324"/>
            <ac:spMk id="13" creationId="{BABDA93E-C03C-C9A8-D8A7-A5A2F1ACE048}"/>
          </ac:spMkLst>
        </pc:spChg>
        <pc:graphicFrameChg chg="add del mod modGraphic">
          <ac:chgData name="Teresa McGarry" userId="8421fe9734d2ab63" providerId="LiveId" clId="{671C1C00-6090-4ECF-A5E1-F184CA4224DA}" dt="2025-11-13T09:12:47.930" v="6761" actId="478"/>
          <ac:graphicFrameMkLst>
            <pc:docMk/>
            <pc:sldMk cId="2834435334" sldId="324"/>
            <ac:graphicFrameMk id="11" creationId="{40910788-E184-027F-D79D-8D755D41BBBA}"/>
          </ac:graphicFrameMkLst>
        </pc:graphicFrameChg>
        <pc:graphicFrameChg chg="del mod modGraphic">
          <ac:chgData name="Teresa McGarry" userId="8421fe9734d2ab63" providerId="LiveId" clId="{671C1C00-6090-4ECF-A5E1-F184CA4224DA}" dt="2025-11-12T18:34:05.134" v="6208" actId="478"/>
          <ac:graphicFrameMkLst>
            <pc:docMk/>
            <pc:sldMk cId="2834435334" sldId="324"/>
            <ac:graphicFrameMk id="12" creationId="{AFC3187F-660F-E2D5-4F04-4B32E7EA776A}"/>
          </ac:graphicFrameMkLst>
        </pc:graphicFrameChg>
        <pc:picChg chg="add del mod">
          <ac:chgData name="Teresa McGarry" userId="8421fe9734d2ab63" providerId="LiveId" clId="{671C1C00-6090-4ECF-A5E1-F184CA4224DA}" dt="2025-11-12T18:36:12.667" v="6212" actId="478"/>
          <ac:picMkLst>
            <pc:docMk/>
            <pc:sldMk cId="2834435334" sldId="324"/>
            <ac:picMk id="7" creationId="{446E2453-C4BA-7ADD-D428-4BCEA5494878}"/>
          </ac:picMkLst>
        </pc:picChg>
        <pc:picChg chg="add del mod">
          <ac:chgData name="Teresa McGarry" userId="8421fe9734d2ab63" providerId="LiveId" clId="{671C1C00-6090-4ECF-A5E1-F184CA4224DA}" dt="2025-11-12T09:24:47.317" v="3622" actId="478"/>
          <ac:picMkLst>
            <pc:docMk/>
            <pc:sldMk cId="2834435334" sldId="324"/>
            <ac:picMk id="7" creationId="{903D9D47-6C2C-51AD-3CFE-255F62DC465D}"/>
          </ac:picMkLst>
        </pc:picChg>
        <pc:picChg chg="add del mod">
          <ac:chgData name="Teresa McGarry" userId="8421fe9734d2ab63" providerId="LiveId" clId="{671C1C00-6090-4ECF-A5E1-F184CA4224DA}" dt="2025-11-13T10:33:26.568" v="7279" actId="478"/>
          <ac:picMkLst>
            <pc:docMk/>
            <pc:sldMk cId="2834435334" sldId="324"/>
            <ac:picMk id="8" creationId="{D80D59E1-0C83-973F-FF2B-CCA597031A56}"/>
          </ac:picMkLst>
        </pc:picChg>
        <pc:picChg chg="add del mod">
          <ac:chgData name="Teresa McGarry" userId="8421fe9734d2ab63" providerId="LiveId" clId="{671C1C00-6090-4ECF-A5E1-F184CA4224DA}" dt="2025-11-12T18:33:59.373" v="6205" actId="478"/>
          <ac:picMkLst>
            <pc:docMk/>
            <pc:sldMk cId="2834435334" sldId="324"/>
            <ac:picMk id="9" creationId="{680D4998-C869-F7CA-05E4-0CCE030E040B}"/>
          </ac:picMkLst>
        </pc:picChg>
        <pc:picChg chg="add del mod ord">
          <ac:chgData name="Teresa McGarry" userId="8421fe9734d2ab63" providerId="LiveId" clId="{671C1C00-6090-4ECF-A5E1-F184CA4224DA}" dt="2025-11-13T10:31:51.375" v="7266" actId="478"/>
          <ac:picMkLst>
            <pc:docMk/>
            <pc:sldMk cId="2834435334" sldId="324"/>
            <ac:picMk id="10" creationId="{F6FC6FF3-7AE4-6CB6-9563-75234529F0A2}"/>
          </ac:picMkLst>
        </pc:picChg>
        <pc:picChg chg="del">
          <ac:chgData name="Teresa McGarry" userId="8421fe9734d2ab63" providerId="LiveId" clId="{671C1C00-6090-4ECF-A5E1-F184CA4224DA}" dt="2025-11-12T09:22:06.714" v="3606" actId="478"/>
          <ac:picMkLst>
            <pc:docMk/>
            <pc:sldMk cId="2834435334" sldId="324"/>
            <ac:picMk id="11" creationId="{F2A3CBFC-BD10-58BC-5A3B-F8885D9ABACC}"/>
          </ac:picMkLst>
        </pc:picChg>
        <pc:picChg chg="add del mod">
          <ac:chgData name="Teresa McGarry" userId="8421fe9734d2ab63" providerId="LiveId" clId="{671C1C00-6090-4ECF-A5E1-F184CA4224DA}" dt="2025-11-13T10:41:24.926" v="7390" actId="478"/>
          <ac:picMkLst>
            <pc:docMk/>
            <pc:sldMk cId="2834435334" sldId="324"/>
            <ac:picMk id="12" creationId="{ACA66F54-BF7B-B6CF-CB96-2BC4594112A8}"/>
          </ac:picMkLst>
        </pc:picChg>
        <pc:picChg chg="add mod">
          <ac:chgData name="Teresa McGarry" userId="8421fe9734d2ab63" providerId="LiveId" clId="{671C1C00-6090-4ECF-A5E1-F184CA4224DA}" dt="2025-11-13T10:41:31.388" v="7392" actId="1076"/>
          <ac:picMkLst>
            <pc:docMk/>
            <pc:sldMk cId="2834435334" sldId="324"/>
            <ac:picMk id="15" creationId="{7FC4011B-8549-3C38-A507-A75213679615}"/>
          </ac:picMkLst>
        </pc:picChg>
      </pc:sldChg>
      <pc:sldChg chg="addSp delSp modSp add mod">
        <pc:chgData name="Teresa McGarry" userId="8421fe9734d2ab63" providerId="LiveId" clId="{671C1C00-6090-4ECF-A5E1-F184CA4224DA}" dt="2025-11-13T11:00:18.306" v="7674" actId="255"/>
        <pc:sldMkLst>
          <pc:docMk/>
          <pc:sldMk cId="4068518115" sldId="325"/>
        </pc:sldMkLst>
        <pc:spChg chg="mod">
          <ac:chgData name="Teresa McGarry" userId="8421fe9734d2ab63" providerId="LiveId" clId="{671C1C00-6090-4ECF-A5E1-F184CA4224DA}" dt="2025-11-13T11:00:18.306" v="7674" actId="255"/>
          <ac:spMkLst>
            <pc:docMk/>
            <pc:sldMk cId="4068518115" sldId="325"/>
            <ac:spMk id="2" creationId="{64C000FC-63B8-C33E-0CB3-FEDDE2B9DD97}"/>
          </ac:spMkLst>
        </pc:spChg>
        <pc:spChg chg="mod">
          <ac:chgData name="Teresa McGarry" userId="8421fe9734d2ab63" providerId="LiveId" clId="{671C1C00-6090-4ECF-A5E1-F184CA4224DA}" dt="2025-11-12T15:05:34.186" v="5739"/>
          <ac:spMkLst>
            <pc:docMk/>
            <pc:sldMk cId="4068518115" sldId="325"/>
            <ac:spMk id="4" creationId="{4879066D-B3A5-85AC-2ED1-7AF816600D39}"/>
          </ac:spMkLst>
        </pc:spChg>
        <pc:graphicFrameChg chg="del mod modGraphic">
          <ac:chgData name="Teresa McGarry" userId="8421fe9734d2ab63" providerId="LiveId" clId="{671C1C00-6090-4ECF-A5E1-F184CA4224DA}" dt="2025-11-13T09:15:10.703" v="6838" actId="478"/>
          <ac:graphicFrameMkLst>
            <pc:docMk/>
            <pc:sldMk cId="4068518115" sldId="325"/>
            <ac:graphicFrameMk id="12" creationId="{90E87043-E984-C172-53D0-CCC21B804A79}"/>
          </ac:graphicFrameMkLst>
        </pc:graphicFrameChg>
        <pc:picChg chg="add del mod">
          <ac:chgData name="Teresa McGarry" userId="8421fe9734d2ab63" providerId="LiveId" clId="{671C1C00-6090-4ECF-A5E1-F184CA4224DA}" dt="2025-11-13T10:23:24.095" v="7202" actId="478"/>
          <ac:picMkLst>
            <pc:docMk/>
            <pc:sldMk cId="4068518115" sldId="325"/>
            <ac:picMk id="7" creationId="{606C7A13-ACA0-F0D6-7882-08BEAE5A0789}"/>
          </ac:picMkLst>
        </pc:picChg>
        <pc:picChg chg="add del mod">
          <ac:chgData name="Teresa McGarry" userId="8421fe9734d2ab63" providerId="LiveId" clId="{671C1C00-6090-4ECF-A5E1-F184CA4224DA}" dt="2025-11-13T10:23:33.393" v="7206" actId="478"/>
          <ac:picMkLst>
            <pc:docMk/>
            <pc:sldMk cId="4068518115" sldId="325"/>
            <ac:picMk id="8" creationId="{09FCD208-8411-43E2-6CFF-A622CC56F472}"/>
          </ac:picMkLst>
        </pc:picChg>
        <pc:picChg chg="add del mod">
          <ac:chgData name="Teresa McGarry" userId="8421fe9734d2ab63" providerId="LiveId" clId="{671C1C00-6090-4ECF-A5E1-F184CA4224DA}" dt="2025-11-13T10:23:54.374" v="7210" actId="478"/>
          <ac:picMkLst>
            <pc:docMk/>
            <pc:sldMk cId="4068518115" sldId="325"/>
            <ac:picMk id="10" creationId="{30163CD9-7F54-C992-F039-8D285B6FFF13}"/>
          </ac:picMkLst>
        </pc:picChg>
        <pc:picChg chg="del">
          <ac:chgData name="Teresa McGarry" userId="8421fe9734d2ab63" providerId="LiveId" clId="{671C1C00-6090-4ECF-A5E1-F184CA4224DA}" dt="2025-11-12T09:28:17.585" v="3651" actId="478"/>
          <ac:picMkLst>
            <pc:docMk/>
            <pc:sldMk cId="4068518115" sldId="325"/>
            <ac:picMk id="11" creationId="{8D09F4D0-C191-224E-BF7E-B4AF3DD8E623}"/>
          </ac:picMkLst>
        </pc:picChg>
        <pc:picChg chg="add mod">
          <ac:chgData name="Teresa McGarry" userId="8421fe9734d2ab63" providerId="LiveId" clId="{671C1C00-6090-4ECF-A5E1-F184CA4224DA}" dt="2025-11-13T10:24:47.046" v="7214" actId="962"/>
          <ac:picMkLst>
            <pc:docMk/>
            <pc:sldMk cId="4068518115" sldId="325"/>
            <ac:picMk id="12" creationId="{0B819521-E4EF-9E45-94B1-B62D26F4144D}"/>
          </ac:picMkLst>
        </pc:picChg>
      </pc:sldChg>
      <pc:sldChg chg="addSp delSp modSp add mod">
        <pc:chgData name="Teresa McGarry" userId="8421fe9734d2ab63" providerId="LiveId" clId="{671C1C00-6090-4ECF-A5E1-F184CA4224DA}" dt="2025-11-13T11:00:28.779" v="7675" actId="255"/>
        <pc:sldMkLst>
          <pc:docMk/>
          <pc:sldMk cId="2331668909" sldId="326"/>
        </pc:sldMkLst>
        <pc:spChg chg="mod">
          <ac:chgData name="Teresa McGarry" userId="8421fe9734d2ab63" providerId="LiveId" clId="{671C1C00-6090-4ECF-A5E1-F184CA4224DA}" dt="2025-11-13T11:00:28.779" v="7675" actId="255"/>
          <ac:spMkLst>
            <pc:docMk/>
            <pc:sldMk cId="2331668909" sldId="326"/>
            <ac:spMk id="2" creationId="{448787B8-8B5F-37BD-24D2-E95B8A313EB2}"/>
          </ac:spMkLst>
        </pc:spChg>
        <pc:spChg chg="mod">
          <ac:chgData name="Teresa McGarry" userId="8421fe9734d2ab63" providerId="LiveId" clId="{671C1C00-6090-4ECF-A5E1-F184CA4224DA}" dt="2025-11-12T15:05:44.121" v="5741"/>
          <ac:spMkLst>
            <pc:docMk/>
            <pc:sldMk cId="2331668909" sldId="326"/>
            <ac:spMk id="4" creationId="{67393C90-2B53-2462-8F08-A166FD8D1510}"/>
          </ac:spMkLst>
        </pc:spChg>
        <pc:graphicFrameChg chg="del mod modGraphic">
          <ac:chgData name="Teresa McGarry" userId="8421fe9734d2ab63" providerId="LiveId" clId="{671C1C00-6090-4ECF-A5E1-F184CA4224DA}" dt="2025-11-13T09:16:09.203" v="6848" actId="478"/>
          <ac:graphicFrameMkLst>
            <pc:docMk/>
            <pc:sldMk cId="2331668909" sldId="326"/>
            <ac:graphicFrameMk id="12" creationId="{568FEBD1-D9B9-F14B-1CF1-DEF3634F9A6B}"/>
          </ac:graphicFrameMkLst>
        </pc:graphicFrameChg>
        <pc:picChg chg="add del mod">
          <ac:chgData name="Teresa McGarry" userId="8421fe9734d2ab63" providerId="LiveId" clId="{671C1C00-6090-4ECF-A5E1-F184CA4224DA}" dt="2025-11-13T10:21:11.652" v="7197" actId="478"/>
          <ac:picMkLst>
            <pc:docMk/>
            <pc:sldMk cId="2331668909" sldId="326"/>
            <ac:picMk id="7" creationId="{EBAAA83F-7959-007C-C8C3-A3782419A3F4}"/>
          </ac:picMkLst>
        </pc:picChg>
        <pc:picChg chg="add mod">
          <ac:chgData name="Teresa McGarry" userId="8421fe9734d2ab63" providerId="LiveId" clId="{671C1C00-6090-4ECF-A5E1-F184CA4224DA}" dt="2025-11-13T10:21:18.959" v="7201" actId="962"/>
          <ac:picMkLst>
            <pc:docMk/>
            <pc:sldMk cId="2331668909" sldId="326"/>
            <ac:picMk id="8" creationId="{6FB9D522-ED0F-A116-38B5-E951531A8D5D}"/>
          </ac:picMkLst>
        </pc:picChg>
        <pc:picChg chg="del">
          <ac:chgData name="Teresa McGarry" userId="8421fe9734d2ab63" providerId="LiveId" clId="{671C1C00-6090-4ECF-A5E1-F184CA4224DA}" dt="2025-11-12T09:32:52.450" v="3731" actId="478"/>
          <ac:picMkLst>
            <pc:docMk/>
            <pc:sldMk cId="2331668909" sldId="326"/>
            <ac:picMk id="11" creationId="{5D5007FC-362D-5322-699C-0B3AFCD5183F}"/>
          </ac:picMkLst>
        </pc:picChg>
      </pc:sldChg>
      <pc:sldChg chg="addSp delSp modSp add mod">
        <pc:chgData name="Teresa McGarry" userId="8421fe9734d2ab63" providerId="LiveId" clId="{671C1C00-6090-4ECF-A5E1-F184CA4224DA}" dt="2025-11-13T11:00:35.329" v="7676" actId="255"/>
        <pc:sldMkLst>
          <pc:docMk/>
          <pc:sldMk cId="416846937" sldId="327"/>
        </pc:sldMkLst>
        <pc:spChg chg="mod">
          <ac:chgData name="Teresa McGarry" userId="8421fe9734d2ab63" providerId="LiveId" clId="{671C1C00-6090-4ECF-A5E1-F184CA4224DA}" dt="2025-11-13T11:00:35.329" v="7676" actId="255"/>
          <ac:spMkLst>
            <pc:docMk/>
            <pc:sldMk cId="416846937" sldId="327"/>
            <ac:spMk id="2" creationId="{5F47660C-DB92-4CDB-4242-EA01591A7D32}"/>
          </ac:spMkLst>
        </pc:spChg>
        <pc:spChg chg="mod">
          <ac:chgData name="Teresa McGarry" userId="8421fe9734d2ab63" providerId="LiveId" clId="{671C1C00-6090-4ECF-A5E1-F184CA4224DA}" dt="2025-11-12T15:05:48.359" v="5742"/>
          <ac:spMkLst>
            <pc:docMk/>
            <pc:sldMk cId="416846937" sldId="327"/>
            <ac:spMk id="4" creationId="{FA34250B-95B2-0A79-3B2F-E7A0E53BF266}"/>
          </ac:spMkLst>
        </pc:spChg>
        <pc:spChg chg="add">
          <ac:chgData name="Teresa McGarry" userId="8421fe9734d2ab63" providerId="LiveId" clId="{671C1C00-6090-4ECF-A5E1-F184CA4224DA}" dt="2025-11-12T12:15:57.433" v="4506"/>
          <ac:spMkLst>
            <pc:docMk/>
            <pc:sldMk cId="416846937" sldId="327"/>
            <ac:spMk id="17" creationId="{45FBDEB7-C6CE-9FCE-157A-EB585F76D527}"/>
          </ac:spMkLst>
        </pc:spChg>
        <pc:graphicFrameChg chg="del mod ord modGraphic">
          <ac:chgData name="Teresa McGarry" userId="8421fe9734d2ab63" providerId="LiveId" clId="{671C1C00-6090-4ECF-A5E1-F184CA4224DA}" dt="2025-11-13T09:16:51.114" v="6852" actId="478"/>
          <ac:graphicFrameMkLst>
            <pc:docMk/>
            <pc:sldMk cId="416846937" sldId="327"/>
            <ac:graphicFrameMk id="12" creationId="{B9532AF1-6AF3-AC2C-054F-EA32F080C592}"/>
          </ac:graphicFrameMkLst>
        </pc:graphicFrameChg>
        <pc:graphicFrameChg chg="add del mod modGraphic">
          <ac:chgData name="Teresa McGarry" userId="8421fe9734d2ab63" providerId="LiveId" clId="{671C1C00-6090-4ECF-A5E1-F184CA4224DA}" dt="2025-11-12T12:55:41.527" v="4831" actId="478"/>
          <ac:graphicFrameMkLst>
            <pc:docMk/>
            <pc:sldMk cId="416846937" sldId="327"/>
            <ac:graphicFrameMk id="16" creationId="{2A69AB0E-D703-6801-A8E1-D93E0FC8F3BE}"/>
          </ac:graphicFrameMkLst>
        </pc:graphicFrameChg>
        <pc:graphicFrameChg chg="add del mod modGraphic">
          <ac:chgData name="Teresa McGarry" userId="8421fe9734d2ab63" providerId="LiveId" clId="{671C1C00-6090-4ECF-A5E1-F184CA4224DA}" dt="2025-11-12T14:53:44.718" v="5580" actId="478"/>
          <ac:graphicFrameMkLst>
            <pc:docMk/>
            <pc:sldMk cId="416846937" sldId="327"/>
            <ac:graphicFrameMk id="18" creationId="{DCDFC6F1-010A-2C18-79C7-CABF9572D0CE}"/>
          </ac:graphicFrameMkLst>
        </pc:graphicFrameChg>
        <pc:graphicFrameChg chg="add mod">
          <ac:chgData name="Teresa McGarry" userId="8421fe9734d2ab63" providerId="LiveId" clId="{671C1C00-6090-4ECF-A5E1-F184CA4224DA}" dt="2025-11-12T14:53:51.522" v="5581" actId="1076"/>
          <ac:graphicFrameMkLst>
            <pc:docMk/>
            <pc:sldMk cId="416846937" sldId="327"/>
            <ac:graphicFrameMk id="19" creationId="{3405B22C-731C-E3A0-9933-23D908EDF496}"/>
          </ac:graphicFrameMkLst>
        </pc:graphicFrameChg>
        <pc:picChg chg="del">
          <ac:chgData name="Teresa McGarry" userId="8421fe9734d2ab63" providerId="LiveId" clId="{671C1C00-6090-4ECF-A5E1-F184CA4224DA}" dt="2025-11-12T11:36:54.186" v="4009" actId="478"/>
          <ac:picMkLst>
            <pc:docMk/>
            <pc:sldMk cId="416846937" sldId="327"/>
            <ac:picMk id="7" creationId="{0E40F833-9EB4-DD6C-F96B-E69671EB3F18}"/>
          </ac:picMkLst>
        </pc:picChg>
        <pc:picChg chg="add del mod">
          <ac:chgData name="Teresa McGarry" userId="8421fe9734d2ab63" providerId="LiveId" clId="{671C1C00-6090-4ECF-A5E1-F184CA4224DA}" dt="2025-11-12T11:43:07.824" v="4058" actId="478"/>
          <ac:picMkLst>
            <pc:docMk/>
            <pc:sldMk cId="416846937" sldId="327"/>
            <ac:picMk id="8" creationId="{8D6C7757-21F2-77B3-891A-C15190BF7D65}"/>
          </ac:picMkLst>
        </pc:picChg>
        <pc:picChg chg="add mod">
          <ac:chgData name="Teresa McGarry" userId="8421fe9734d2ab63" providerId="LiveId" clId="{671C1C00-6090-4ECF-A5E1-F184CA4224DA}" dt="2025-11-12T11:43:25.452" v="4066" actId="14100"/>
          <ac:picMkLst>
            <pc:docMk/>
            <pc:sldMk cId="416846937" sldId="327"/>
            <ac:picMk id="10" creationId="{A65400C5-8049-1F5B-9967-9B3E1D2041F4}"/>
          </ac:picMkLst>
        </pc:picChg>
        <pc:cxnChg chg="add del mod">
          <ac:chgData name="Teresa McGarry" userId="8421fe9734d2ab63" providerId="LiveId" clId="{671C1C00-6090-4ECF-A5E1-F184CA4224DA}" dt="2025-11-12T11:48:54.391" v="4195" actId="478"/>
          <ac:cxnSpMkLst>
            <pc:docMk/>
            <pc:sldMk cId="416846937" sldId="327"/>
            <ac:cxnSpMk id="13" creationId="{6EFF6698-C8DD-5A99-4701-353B36A83F83}"/>
          </ac:cxnSpMkLst>
        </pc:cxnChg>
        <pc:cxnChg chg="add del mod">
          <ac:chgData name="Teresa McGarry" userId="8421fe9734d2ab63" providerId="LiveId" clId="{671C1C00-6090-4ECF-A5E1-F184CA4224DA}" dt="2025-11-12T11:48:57.759" v="4196" actId="478"/>
          <ac:cxnSpMkLst>
            <pc:docMk/>
            <pc:sldMk cId="416846937" sldId="327"/>
            <ac:cxnSpMk id="15" creationId="{2E9C8C02-E4EE-35E6-7E1B-1435CF1BE31B}"/>
          </ac:cxnSpMkLst>
        </pc:cxnChg>
      </pc:sldChg>
      <pc:sldChg chg="addSp delSp modSp add mod ord">
        <pc:chgData name="Teresa McGarry" userId="8421fe9734d2ab63" providerId="LiveId" clId="{671C1C00-6090-4ECF-A5E1-F184CA4224DA}" dt="2025-11-13T11:00:50.234" v="7678" actId="255"/>
        <pc:sldMkLst>
          <pc:docMk/>
          <pc:sldMk cId="2883964199" sldId="328"/>
        </pc:sldMkLst>
        <pc:spChg chg="mod">
          <ac:chgData name="Teresa McGarry" userId="8421fe9734d2ab63" providerId="LiveId" clId="{671C1C00-6090-4ECF-A5E1-F184CA4224DA}" dt="2025-11-13T11:00:50.234" v="7678" actId="255"/>
          <ac:spMkLst>
            <pc:docMk/>
            <pc:sldMk cId="2883964199" sldId="328"/>
            <ac:spMk id="2" creationId="{31C83449-D60D-E2C2-A126-026B9CA7B4E1}"/>
          </ac:spMkLst>
        </pc:spChg>
        <pc:spChg chg="mod">
          <ac:chgData name="Teresa McGarry" userId="8421fe9734d2ab63" providerId="LiveId" clId="{671C1C00-6090-4ECF-A5E1-F184CA4224DA}" dt="2025-11-12T15:05:51.675" v="5743"/>
          <ac:spMkLst>
            <pc:docMk/>
            <pc:sldMk cId="2883964199" sldId="328"/>
            <ac:spMk id="4" creationId="{FE22EEBB-183C-0018-02D4-871E440F3262}"/>
          </ac:spMkLst>
        </pc:spChg>
        <pc:graphicFrameChg chg="add mod">
          <ac:chgData name="Teresa McGarry" userId="8421fe9734d2ab63" providerId="LiveId" clId="{671C1C00-6090-4ECF-A5E1-F184CA4224DA}" dt="2025-11-12T14:54:18.635" v="5587" actId="1076"/>
          <ac:graphicFrameMkLst>
            <pc:docMk/>
            <pc:sldMk cId="2883964199" sldId="328"/>
            <ac:graphicFrameMk id="11" creationId="{036F54F4-4FD6-67B7-800D-41A47874DF9A}"/>
          </ac:graphicFrameMkLst>
        </pc:graphicFrameChg>
        <pc:graphicFrameChg chg="del mod ord modGraphic">
          <ac:chgData name="Teresa McGarry" userId="8421fe9734d2ab63" providerId="LiveId" clId="{671C1C00-6090-4ECF-A5E1-F184CA4224DA}" dt="2025-11-13T09:19:09.093" v="6876" actId="478"/>
          <ac:graphicFrameMkLst>
            <pc:docMk/>
            <pc:sldMk cId="2883964199" sldId="328"/>
            <ac:graphicFrameMk id="12" creationId="{2425F7F2-C3F8-9ED3-4452-DD0B1CF20857}"/>
          </ac:graphicFrameMkLst>
        </pc:graphicFrameChg>
        <pc:graphicFrameChg chg="del modGraphic">
          <ac:chgData name="Teresa McGarry" userId="8421fe9734d2ab63" providerId="LiveId" clId="{671C1C00-6090-4ECF-A5E1-F184CA4224DA}" dt="2025-11-12T14:54:12.652" v="5585" actId="478"/>
          <ac:graphicFrameMkLst>
            <pc:docMk/>
            <pc:sldMk cId="2883964199" sldId="328"/>
            <ac:graphicFrameMk id="16" creationId="{701DA57B-360D-FF7E-EF2C-A03901D4D85A}"/>
          </ac:graphicFrameMkLst>
        </pc:graphicFrameChg>
        <pc:picChg chg="add del mod">
          <ac:chgData name="Teresa McGarry" userId="8421fe9734d2ab63" providerId="LiveId" clId="{671C1C00-6090-4ECF-A5E1-F184CA4224DA}" dt="2025-11-12T12:59:16.476" v="4932" actId="478"/>
          <ac:picMkLst>
            <pc:docMk/>
            <pc:sldMk cId="2883964199" sldId="328"/>
            <ac:picMk id="7" creationId="{8E96A56D-75B2-974F-A032-24F4A23C623D}"/>
          </ac:picMkLst>
        </pc:picChg>
        <pc:picChg chg="add mod">
          <ac:chgData name="Teresa McGarry" userId="8421fe9734d2ab63" providerId="LiveId" clId="{671C1C00-6090-4ECF-A5E1-F184CA4224DA}" dt="2025-11-12T12:59:28.403" v="4937" actId="1076"/>
          <ac:picMkLst>
            <pc:docMk/>
            <pc:sldMk cId="2883964199" sldId="328"/>
            <ac:picMk id="9" creationId="{0B36FE88-BC0A-0D77-A7D9-F387B862F940}"/>
          </ac:picMkLst>
        </pc:picChg>
        <pc:picChg chg="del">
          <ac:chgData name="Teresa McGarry" userId="8421fe9734d2ab63" providerId="LiveId" clId="{671C1C00-6090-4ECF-A5E1-F184CA4224DA}" dt="2025-11-12T12:48:08.650" v="4784" actId="478"/>
          <ac:picMkLst>
            <pc:docMk/>
            <pc:sldMk cId="2883964199" sldId="328"/>
            <ac:picMk id="10" creationId="{4A5496FB-E4AB-4A74-8801-D91DE52DDD83}"/>
          </ac:picMkLst>
        </pc:picChg>
      </pc:sldChg>
      <pc:sldChg chg="addSp delSp modSp new del mod">
        <pc:chgData name="Teresa McGarry" userId="8421fe9734d2ab63" providerId="LiveId" clId="{671C1C00-6090-4ECF-A5E1-F184CA4224DA}" dt="2025-11-13T09:00:02.415" v="6655" actId="47"/>
        <pc:sldMkLst>
          <pc:docMk/>
          <pc:sldMk cId="1970651703" sldId="329"/>
        </pc:sldMkLst>
        <pc:spChg chg="mod">
          <ac:chgData name="Teresa McGarry" userId="8421fe9734d2ab63" providerId="LiveId" clId="{671C1C00-6090-4ECF-A5E1-F184CA4224DA}" dt="2025-11-12T14:57:06.355" v="5687" actId="20577"/>
          <ac:spMkLst>
            <pc:docMk/>
            <pc:sldMk cId="1970651703" sldId="329"/>
            <ac:spMk id="2" creationId="{DDD4C3CB-EF59-9C59-A52F-091F132E106F}"/>
          </ac:spMkLst>
        </pc:spChg>
        <pc:spChg chg="mod">
          <ac:chgData name="Teresa McGarry" userId="8421fe9734d2ab63" providerId="LiveId" clId="{671C1C00-6090-4ECF-A5E1-F184CA4224DA}" dt="2025-11-12T14:58:40.683" v="5700" actId="20577"/>
          <ac:spMkLst>
            <pc:docMk/>
            <pc:sldMk cId="1970651703" sldId="329"/>
            <ac:spMk id="3" creationId="{90AF432D-B8C3-2515-174F-6B049BE2D408}"/>
          </ac:spMkLst>
        </pc:spChg>
        <pc:spChg chg="mod">
          <ac:chgData name="Teresa McGarry" userId="8421fe9734d2ab63" providerId="LiveId" clId="{671C1C00-6090-4ECF-A5E1-F184CA4224DA}" dt="2025-11-12T15:04:38.537" v="5731"/>
          <ac:spMkLst>
            <pc:docMk/>
            <pc:sldMk cId="1970651703" sldId="329"/>
            <ac:spMk id="4" creationId="{5805A370-C3DD-E6C3-852D-84FD573B30AC}"/>
          </ac:spMkLst>
        </pc:spChg>
        <pc:spChg chg="add del mod">
          <ac:chgData name="Teresa McGarry" userId="8421fe9734d2ab63" providerId="LiveId" clId="{671C1C00-6090-4ECF-A5E1-F184CA4224DA}" dt="2025-11-12T14:39:06.976" v="4964"/>
          <ac:spMkLst>
            <pc:docMk/>
            <pc:sldMk cId="1970651703" sldId="329"/>
            <ac:spMk id="6" creationId="{71C641BB-7959-5F8F-1827-52A6D1489A52}"/>
          </ac:spMkLst>
        </pc:spChg>
        <pc:spChg chg="add del mod">
          <ac:chgData name="Teresa McGarry" userId="8421fe9734d2ab63" providerId="LiveId" clId="{671C1C00-6090-4ECF-A5E1-F184CA4224DA}" dt="2025-11-12T14:39:06.952" v="4962" actId="478"/>
          <ac:spMkLst>
            <pc:docMk/>
            <pc:sldMk cId="1970651703" sldId="329"/>
            <ac:spMk id="7" creationId="{2A41FF6F-2D1A-228E-519C-7E706CE6D604}"/>
          </ac:spMkLst>
        </pc:spChg>
        <pc:spChg chg="add del mod">
          <ac:chgData name="Teresa McGarry" userId="8421fe9734d2ab63" providerId="LiveId" clId="{671C1C00-6090-4ECF-A5E1-F184CA4224DA}" dt="2025-11-12T14:39:06.984" v="4966"/>
          <ac:spMkLst>
            <pc:docMk/>
            <pc:sldMk cId="1970651703" sldId="329"/>
            <ac:spMk id="8" creationId="{1FC80F8B-3DD9-391A-DBA0-F9E75DAD60BA}"/>
          </ac:spMkLst>
        </pc:spChg>
        <pc:spChg chg="add del mod">
          <ac:chgData name="Teresa McGarry" userId="8421fe9734d2ab63" providerId="LiveId" clId="{671C1C00-6090-4ECF-A5E1-F184CA4224DA}" dt="2025-11-12T14:39:11.884" v="4968" actId="478"/>
          <ac:spMkLst>
            <pc:docMk/>
            <pc:sldMk cId="1970651703" sldId="329"/>
            <ac:spMk id="9" creationId="{E8D80AF1-8ACE-BD17-E3D5-3DF1E83AE460}"/>
          </ac:spMkLst>
        </pc:spChg>
        <pc:spChg chg="add del mod">
          <ac:chgData name="Teresa McGarry" userId="8421fe9734d2ab63" providerId="LiveId" clId="{671C1C00-6090-4ECF-A5E1-F184CA4224DA}" dt="2025-11-12T14:39:46.221" v="4978" actId="478"/>
          <ac:spMkLst>
            <pc:docMk/>
            <pc:sldMk cId="1970651703" sldId="329"/>
            <ac:spMk id="10" creationId="{F14F07BC-0E1E-B735-602C-B2701E9CAA71}"/>
          </ac:spMkLst>
        </pc:spChg>
        <pc:spChg chg="add del mod">
          <ac:chgData name="Teresa McGarry" userId="8421fe9734d2ab63" providerId="LiveId" clId="{671C1C00-6090-4ECF-A5E1-F184CA4224DA}" dt="2025-11-12T14:39:39.823" v="4977" actId="478"/>
          <ac:spMkLst>
            <pc:docMk/>
            <pc:sldMk cId="1970651703" sldId="329"/>
            <ac:spMk id="11" creationId="{FADAF729-41FA-B84A-05E4-C09F3C67AD82}"/>
          </ac:spMkLst>
        </pc:spChg>
        <pc:spChg chg="add del mod">
          <ac:chgData name="Teresa McGarry" userId="8421fe9734d2ab63" providerId="LiveId" clId="{671C1C00-6090-4ECF-A5E1-F184CA4224DA}" dt="2025-11-12T14:40:02.969" v="4981" actId="478"/>
          <ac:spMkLst>
            <pc:docMk/>
            <pc:sldMk cId="1970651703" sldId="329"/>
            <ac:spMk id="12" creationId="{F7CB47D8-3348-7A93-7653-47CA532FFF1D}"/>
          </ac:spMkLst>
        </pc:spChg>
        <pc:spChg chg="add mod">
          <ac:chgData name="Teresa McGarry" userId="8421fe9734d2ab63" providerId="LiveId" clId="{671C1C00-6090-4ECF-A5E1-F184CA4224DA}" dt="2025-11-12T14:40:11.134" v="4984" actId="21"/>
          <ac:spMkLst>
            <pc:docMk/>
            <pc:sldMk cId="1970651703" sldId="329"/>
            <ac:spMk id="13" creationId="{FEC76528-D0DB-A2AE-D3DA-9B2D4C329E4F}"/>
          </ac:spMkLst>
        </pc:spChg>
        <pc:spChg chg="add del mod">
          <ac:chgData name="Teresa McGarry" userId="8421fe9734d2ab63" providerId="LiveId" clId="{671C1C00-6090-4ECF-A5E1-F184CA4224DA}" dt="2025-11-12T15:03:46.464" v="5721" actId="478"/>
          <ac:spMkLst>
            <pc:docMk/>
            <pc:sldMk cId="1970651703" sldId="329"/>
            <ac:spMk id="14" creationId="{DAFA2EDE-4F3C-83B4-FF14-AE5DAF700693}"/>
          </ac:spMkLst>
        </pc:spChg>
        <pc:spChg chg="add del mod">
          <ac:chgData name="Teresa McGarry" userId="8421fe9734d2ab63" providerId="LiveId" clId="{671C1C00-6090-4ECF-A5E1-F184CA4224DA}" dt="2025-11-12T14:43:40.701" v="5230" actId="478"/>
          <ac:spMkLst>
            <pc:docMk/>
            <pc:sldMk cId="1970651703" sldId="329"/>
            <ac:spMk id="15" creationId="{548AAA41-67C5-6F84-9E2D-32F2E91C03AA}"/>
          </ac:spMkLst>
        </pc:spChg>
        <pc:spChg chg="add del mod">
          <ac:chgData name="Teresa McGarry" userId="8421fe9734d2ab63" providerId="LiveId" clId="{671C1C00-6090-4ECF-A5E1-F184CA4224DA}" dt="2025-11-12T14:43:33.672" v="5228" actId="478"/>
          <ac:spMkLst>
            <pc:docMk/>
            <pc:sldMk cId="1970651703" sldId="329"/>
            <ac:spMk id="16" creationId="{B977DE92-BE5C-9253-20CD-6EB54F140718}"/>
          </ac:spMkLst>
        </pc:spChg>
        <pc:spChg chg="add">
          <ac:chgData name="Teresa McGarry" userId="8421fe9734d2ab63" providerId="LiveId" clId="{671C1C00-6090-4ECF-A5E1-F184CA4224DA}" dt="2025-11-12T14:43:50.925" v="5232"/>
          <ac:spMkLst>
            <pc:docMk/>
            <pc:sldMk cId="1970651703" sldId="329"/>
            <ac:spMk id="17" creationId="{D39FF028-2F5B-D1FC-A104-48E25E9D9D1F}"/>
          </ac:spMkLst>
        </pc:spChg>
        <pc:spChg chg="add del mod">
          <ac:chgData name="Teresa McGarry" userId="8421fe9734d2ab63" providerId="LiveId" clId="{671C1C00-6090-4ECF-A5E1-F184CA4224DA}" dt="2025-11-12T14:58:34.887" v="5690" actId="478"/>
          <ac:spMkLst>
            <pc:docMk/>
            <pc:sldMk cId="1970651703" sldId="329"/>
            <ac:spMk id="19" creationId="{E831B5E4-9981-C62C-FE64-5114492E9508}"/>
          </ac:spMkLst>
        </pc:spChg>
        <pc:graphicFrameChg chg="add del mod modGraphic">
          <ac:chgData name="Teresa McGarry" userId="8421fe9734d2ab63" providerId="LiveId" clId="{671C1C00-6090-4ECF-A5E1-F184CA4224DA}" dt="2025-11-12T14:58:32.791" v="5689" actId="478"/>
          <ac:graphicFrameMkLst>
            <pc:docMk/>
            <pc:sldMk cId="1970651703" sldId="329"/>
            <ac:graphicFrameMk id="18" creationId="{062D6763-4DB2-DE4A-55B6-BC7C80E35D21}"/>
          </ac:graphicFrameMkLst>
        </pc:graphicFrameChg>
        <pc:picChg chg="add mod">
          <ac:chgData name="Teresa McGarry" userId="8421fe9734d2ab63" providerId="LiveId" clId="{671C1C00-6090-4ECF-A5E1-F184CA4224DA}" dt="2025-11-13T08:59:37.808" v="6651" actId="14100"/>
          <ac:picMkLst>
            <pc:docMk/>
            <pc:sldMk cId="1970651703" sldId="329"/>
            <ac:picMk id="21" creationId="{F850D74C-A606-E607-F75E-EEB437499419}"/>
          </ac:picMkLst>
        </pc:picChg>
      </pc:sldChg>
      <pc:sldChg chg="modSp new del mod">
        <pc:chgData name="Teresa McGarry" userId="8421fe9734d2ab63" providerId="LiveId" clId="{671C1C00-6090-4ECF-A5E1-F184CA4224DA}" dt="2025-11-12T15:04:46.998" v="5733" actId="47"/>
        <pc:sldMkLst>
          <pc:docMk/>
          <pc:sldMk cId="405753000" sldId="330"/>
        </pc:sldMkLst>
        <pc:spChg chg="mod">
          <ac:chgData name="Teresa McGarry" userId="8421fe9734d2ab63" providerId="LiveId" clId="{671C1C00-6090-4ECF-A5E1-F184CA4224DA}" dt="2025-11-12T14:47:32.868" v="5386" actId="20577"/>
          <ac:spMkLst>
            <pc:docMk/>
            <pc:sldMk cId="405753000" sldId="330"/>
            <ac:spMk id="2" creationId="{E06E79D7-3028-4125-9E19-4C2D3AD365AC}"/>
          </ac:spMkLst>
        </pc:spChg>
      </pc:sldChg>
      <pc:sldChg chg="addSp modSp add mod">
        <pc:chgData name="Teresa McGarry" userId="8421fe9734d2ab63" providerId="LiveId" clId="{671C1C00-6090-4ECF-A5E1-F184CA4224DA}" dt="2025-11-13T10:59:21.904" v="7666" actId="255"/>
        <pc:sldMkLst>
          <pc:docMk/>
          <pc:sldMk cId="3545039195" sldId="331"/>
        </pc:sldMkLst>
        <pc:spChg chg="mod">
          <ac:chgData name="Teresa McGarry" userId="8421fe9734d2ab63" providerId="LiveId" clId="{671C1C00-6090-4ECF-A5E1-F184CA4224DA}" dt="2025-11-13T10:59:21.904" v="7666" actId="255"/>
          <ac:spMkLst>
            <pc:docMk/>
            <pc:sldMk cId="3545039195" sldId="331"/>
            <ac:spMk id="2" creationId="{31D0D6F6-AF0F-1840-7776-2B589A46CE4A}"/>
          </ac:spMkLst>
        </pc:spChg>
        <pc:spChg chg="mod">
          <ac:chgData name="Teresa McGarry" userId="8421fe9734d2ab63" providerId="LiveId" clId="{671C1C00-6090-4ECF-A5E1-F184CA4224DA}" dt="2025-11-12T15:04:42.271" v="5732"/>
          <ac:spMkLst>
            <pc:docMk/>
            <pc:sldMk cId="3545039195" sldId="331"/>
            <ac:spMk id="4" creationId="{5A5F7AA0-7E56-D353-8358-72730B1D36C5}"/>
          </ac:spMkLst>
        </pc:spChg>
        <pc:spChg chg="mod">
          <ac:chgData name="Teresa McGarry" userId="8421fe9734d2ab63" providerId="LiveId" clId="{671C1C00-6090-4ECF-A5E1-F184CA4224DA}" dt="2025-11-13T09:34:27.275" v="6879" actId="20577"/>
          <ac:spMkLst>
            <pc:docMk/>
            <pc:sldMk cId="3545039195" sldId="331"/>
            <ac:spMk id="14" creationId="{D8E86D35-8087-DFF7-51AB-3C46605DE411}"/>
          </ac:spMkLst>
        </pc:spChg>
        <pc:spChg chg="mod">
          <ac:chgData name="Teresa McGarry" userId="8421fe9734d2ab63" providerId="LiveId" clId="{671C1C00-6090-4ECF-A5E1-F184CA4224DA}" dt="2025-11-12T15:30:37.492" v="5776" actId="1076"/>
          <ac:spMkLst>
            <pc:docMk/>
            <pc:sldMk cId="3545039195" sldId="331"/>
            <ac:spMk id="19" creationId="{F5532D6D-45A3-51DD-21AA-F79BEB55242C}"/>
          </ac:spMkLst>
        </pc:spChg>
        <pc:picChg chg="add mod ord">
          <ac:chgData name="Teresa McGarry" userId="8421fe9734d2ab63" providerId="LiveId" clId="{671C1C00-6090-4ECF-A5E1-F184CA4224DA}" dt="2025-11-13T08:59:54.795" v="6654" actId="167"/>
          <ac:picMkLst>
            <pc:docMk/>
            <pc:sldMk cId="3545039195" sldId="331"/>
            <ac:picMk id="6" creationId="{EB3A54D1-B34C-E24C-2B73-9D0ACE2DD566}"/>
          </ac:picMkLst>
        </pc:picChg>
      </pc:sldChg>
      <pc:sldChg chg="addSp delSp modSp add mod">
        <pc:chgData name="Teresa McGarry" userId="8421fe9734d2ab63" providerId="LiveId" clId="{671C1C00-6090-4ECF-A5E1-F184CA4224DA}" dt="2025-11-13T11:00:42.897" v="7677" actId="255"/>
        <pc:sldMkLst>
          <pc:docMk/>
          <pc:sldMk cId="675356080" sldId="332"/>
        </pc:sldMkLst>
        <pc:spChg chg="mod">
          <ac:chgData name="Teresa McGarry" userId="8421fe9734d2ab63" providerId="LiveId" clId="{671C1C00-6090-4ECF-A5E1-F184CA4224DA}" dt="2025-11-13T11:00:42.897" v="7677" actId="255"/>
          <ac:spMkLst>
            <pc:docMk/>
            <pc:sldMk cId="675356080" sldId="332"/>
            <ac:spMk id="2" creationId="{167C438D-96A0-095C-F587-8A023E74F2D1}"/>
          </ac:spMkLst>
        </pc:spChg>
        <pc:graphicFrameChg chg="del mod modGraphic">
          <ac:chgData name="Teresa McGarry" userId="8421fe9734d2ab63" providerId="LiveId" clId="{671C1C00-6090-4ECF-A5E1-F184CA4224DA}" dt="2025-11-13T09:19:00.839" v="6874" actId="478"/>
          <ac:graphicFrameMkLst>
            <pc:docMk/>
            <pc:sldMk cId="675356080" sldId="332"/>
            <ac:graphicFrameMk id="12" creationId="{025517A8-4009-512B-EDF8-1B5D86EC2303}"/>
          </ac:graphicFrameMkLst>
        </pc:graphicFrameChg>
        <pc:picChg chg="add mod ord">
          <ac:chgData name="Teresa McGarry" userId="8421fe9734d2ab63" providerId="LiveId" clId="{671C1C00-6090-4ECF-A5E1-F184CA4224DA}" dt="2025-11-12T16:33:11.840" v="6031" actId="167"/>
          <ac:picMkLst>
            <pc:docMk/>
            <pc:sldMk cId="675356080" sldId="332"/>
            <ac:picMk id="7" creationId="{34A340D3-710E-D318-12F3-9D2164F7AB8B}"/>
          </ac:picMkLst>
        </pc:picChg>
        <pc:picChg chg="del">
          <ac:chgData name="Teresa McGarry" userId="8421fe9734d2ab63" providerId="LiveId" clId="{671C1C00-6090-4ECF-A5E1-F184CA4224DA}" dt="2025-11-12T16:25:01.437" v="5872" actId="478"/>
          <ac:picMkLst>
            <pc:docMk/>
            <pc:sldMk cId="675356080" sldId="332"/>
            <ac:picMk id="9" creationId="{26DEB847-6C23-E691-B665-A34B47DD482D}"/>
          </ac:picMkLst>
        </pc:picChg>
      </pc:sldChg>
      <pc:sldChg chg="addSp delSp modSp add mod">
        <pc:chgData name="Teresa McGarry" userId="8421fe9734d2ab63" providerId="LiveId" clId="{671C1C00-6090-4ECF-A5E1-F184CA4224DA}" dt="2025-11-13T11:00:58.522" v="7679" actId="255"/>
        <pc:sldMkLst>
          <pc:docMk/>
          <pc:sldMk cId="1398640053" sldId="333"/>
        </pc:sldMkLst>
        <pc:spChg chg="mod">
          <ac:chgData name="Teresa McGarry" userId="8421fe9734d2ab63" providerId="LiveId" clId="{671C1C00-6090-4ECF-A5E1-F184CA4224DA}" dt="2025-11-13T11:00:58.522" v="7679" actId="255"/>
          <ac:spMkLst>
            <pc:docMk/>
            <pc:sldMk cId="1398640053" sldId="333"/>
            <ac:spMk id="2" creationId="{9A82D408-DD01-9847-7422-4A9A86E1EDDF}"/>
          </ac:spMkLst>
        </pc:spChg>
        <pc:graphicFrameChg chg="mod modGraphic">
          <ac:chgData name="Teresa McGarry" userId="8421fe9734d2ab63" providerId="LiveId" clId="{671C1C00-6090-4ECF-A5E1-F184CA4224DA}" dt="2025-11-12T16:56:54.398" v="6201" actId="113"/>
          <ac:graphicFrameMkLst>
            <pc:docMk/>
            <pc:sldMk cId="1398640053" sldId="333"/>
            <ac:graphicFrameMk id="12" creationId="{E6F4396B-B279-F0F8-A575-5106C14418FC}"/>
          </ac:graphicFrameMkLst>
        </pc:graphicFrameChg>
        <pc:picChg chg="del">
          <ac:chgData name="Teresa McGarry" userId="8421fe9734d2ab63" providerId="LiveId" clId="{671C1C00-6090-4ECF-A5E1-F184CA4224DA}" dt="2025-11-12T16:36:44.355" v="6033" actId="478"/>
          <ac:picMkLst>
            <pc:docMk/>
            <pc:sldMk cId="1398640053" sldId="333"/>
            <ac:picMk id="7" creationId="{2D589D1A-8E5B-E313-56D3-58B8BB6E1B12}"/>
          </ac:picMkLst>
        </pc:picChg>
        <pc:picChg chg="add mod ord">
          <ac:chgData name="Teresa McGarry" userId="8421fe9734d2ab63" providerId="LiveId" clId="{671C1C00-6090-4ECF-A5E1-F184CA4224DA}" dt="2025-11-12T16:49:20.861" v="6076" actId="167"/>
          <ac:picMkLst>
            <pc:docMk/>
            <pc:sldMk cId="1398640053" sldId="333"/>
            <ac:picMk id="8" creationId="{02200A0A-4A54-13A0-206E-D79033B265EB}"/>
          </ac:picMkLst>
        </pc:picChg>
      </pc:sldChg>
      <pc:sldChg chg="addSp delSp modSp add mod">
        <pc:chgData name="Teresa McGarry" userId="8421fe9734d2ab63" providerId="LiveId" clId="{671C1C00-6090-4ECF-A5E1-F184CA4224DA}" dt="2025-11-13T11:00:10.979" v="7673" actId="255"/>
        <pc:sldMkLst>
          <pc:docMk/>
          <pc:sldMk cId="4261705255" sldId="334"/>
        </pc:sldMkLst>
        <pc:spChg chg="mod">
          <ac:chgData name="Teresa McGarry" userId="8421fe9734d2ab63" providerId="LiveId" clId="{671C1C00-6090-4ECF-A5E1-F184CA4224DA}" dt="2025-11-13T11:00:10.979" v="7673" actId="255"/>
          <ac:spMkLst>
            <pc:docMk/>
            <pc:sldMk cId="4261705255" sldId="334"/>
            <ac:spMk id="2" creationId="{FCB4446E-8234-FAEC-32DF-D7E132A717AA}"/>
          </ac:spMkLst>
        </pc:spChg>
        <pc:graphicFrameChg chg="del modGraphic">
          <ac:chgData name="Teresa McGarry" userId="8421fe9734d2ab63" providerId="LiveId" clId="{671C1C00-6090-4ECF-A5E1-F184CA4224DA}" dt="2025-11-13T09:15:06.009" v="6837" actId="478"/>
          <ac:graphicFrameMkLst>
            <pc:docMk/>
            <pc:sldMk cId="4261705255" sldId="334"/>
            <ac:graphicFrameMk id="12" creationId="{A572C7B4-34C6-CD56-D6C2-74F19A49F5C3}"/>
          </ac:graphicFrameMkLst>
        </pc:graphicFrameChg>
        <pc:picChg chg="add mod">
          <ac:chgData name="Teresa McGarry" userId="8421fe9734d2ab63" providerId="LiveId" clId="{671C1C00-6090-4ECF-A5E1-F184CA4224DA}" dt="2025-11-13T10:17:21.849" v="7172" actId="1076"/>
          <ac:picMkLst>
            <pc:docMk/>
            <pc:sldMk cId="4261705255" sldId="334"/>
            <ac:picMk id="6" creationId="{D5D9F8BB-7DE4-C9FC-737B-B798B15F1556}"/>
          </ac:picMkLst>
        </pc:picChg>
        <pc:picChg chg="add mod">
          <ac:chgData name="Teresa McGarry" userId="8421fe9734d2ab63" providerId="LiveId" clId="{671C1C00-6090-4ECF-A5E1-F184CA4224DA}" dt="2025-11-13T10:16:54.091" v="7165" actId="1076"/>
          <ac:picMkLst>
            <pc:docMk/>
            <pc:sldMk cId="4261705255" sldId="334"/>
            <ac:picMk id="8" creationId="{C61AF659-C469-ED47-9080-8600989D53AD}"/>
          </ac:picMkLst>
        </pc:picChg>
        <pc:picChg chg="mod">
          <ac:chgData name="Teresa McGarry" userId="8421fe9734d2ab63" providerId="LiveId" clId="{671C1C00-6090-4ECF-A5E1-F184CA4224DA}" dt="2025-11-13T10:17:23.654" v="7173" actId="1076"/>
          <ac:picMkLst>
            <pc:docMk/>
            <pc:sldMk cId="4261705255" sldId="334"/>
            <ac:picMk id="9" creationId="{64411135-59C0-83AC-6AAB-FFEB98F9FF32}"/>
          </ac:picMkLst>
        </pc:picChg>
      </pc:sldChg>
      <pc:sldChg chg="modSp new del mod">
        <pc:chgData name="Teresa McGarry" userId="8421fe9734d2ab63" providerId="LiveId" clId="{671C1C00-6090-4ECF-A5E1-F184CA4224DA}" dt="2025-11-12T18:41:57.128" v="6533" actId="680"/>
        <pc:sldMkLst>
          <pc:docMk/>
          <pc:sldMk cId="573796489" sldId="335"/>
        </pc:sldMkLst>
        <pc:spChg chg="mod">
          <ac:chgData name="Teresa McGarry" userId="8421fe9734d2ab63" providerId="LiveId" clId="{671C1C00-6090-4ECF-A5E1-F184CA4224DA}" dt="2025-11-12T18:41:56.345" v="6532" actId="20577"/>
          <ac:spMkLst>
            <pc:docMk/>
            <pc:sldMk cId="573796489" sldId="335"/>
            <ac:spMk id="2" creationId="{43B4EA99-6D8E-3722-75EA-7BDA277AD0C5}"/>
          </ac:spMkLst>
        </pc:spChg>
      </pc:sldChg>
      <pc:sldChg chg="modSp new mod">
        <pc:chgData name="Teresa McGarry" userId="8421fe9734d2ab63" providerId="LiveId" clId="{671C1C00-6090-4ECF-A5E1-F184CA4224DA}" dt="2025-11-13T08:58:01.619" v="6633" actId="20577"/>
        <pc:sldMkLst>
          <pc:docMk/>
          <pc:sldMk cId="4269290415" sldId="335"/>
        </pc:sldMkLst>
        <pc:spChg chg="mod">
          <ac:chgData name="Teresa McGarry" userId="8421fe9734d2ab63" providerId="LiveId" clId="{671C1C00-6090-4ECF-A5E1-F184CA4224DA}" dt="2025-11-13T08:58:01.619" v="6633" actId="20577"/>
          <ac:spMkLst>
            <pc:docMk/>
            <pc:sldMk cId="4269290415" sldId="335"/>
            <ac:spMk id="2" creationId="{B75F28B2-5B59-A90D-2C3C-D89C445827F0}"/>
          </ac:spMkLst>
        </pc:spChg>
      </pc:sldChg>
      <pc:sldChg chg="modSp new mod">
        <pc:chgData name="Teresa McGarry" userId="8421fe9734d2ab63" providerId="LiveId" clId="{671C1C00-6090-4ECF-A5E1-F184CA4224DA}" dt="2025-11-13T10:55:31.489" v="7663"/>
        <pc:sldMkLst>
          <pc:docMk/>
          <pc:sldMk cId="3967051731" sldId="336"/>
        </pc:sldMkLst>
        <pc:spChg chg="mod">
          <ac:chgData name="Teresa McGarry" userId="8421fe9734d2ab63" providerId="LiveId" clId="{671C1C00-6090-4ECF-A5E1-F184CA4224DA}" dt="2025-11-13T08:58:42.354" v="6644" actId="20577"/>
          <ac:spMkLst>
            <pc:docMk/>
            <pc:sldMk cId="3967051731" sldId="336"/>
            <ac:spMk id="2" creationId="{DE9815A9-A3DA-FFEE-CCFC-EA3FA03DD98E}"/>
          </ac:spMkLst>
        </pc:spChg>
        <pc:spChg chg="mod">
          <ac:chgData name="Teresa McGarry" userId="8421fe9734d2ab63" providerId="LiveId" clId="{671C1C00-6090-4ECF-A5E1-F184CA4224DA}" dt="2025-11-13T10:55:31.489" v="7663"/>
          <ac:spMkLst>
            <pc:docMk/>
            <pc:sldMk cId="3967051731" sldId="336"/>
            <ac:spMk id="4" creationId="{03C6DDFE-4185-035A-C312-23FD3A92B1CC}"/>
          </ac:spMkLst>
        </pc:spChg>
      </pc:sldChg>
      <pc:sldChg chg="modSp new mod">
        <pc:chgData name="Teresa McGarry" userId="8421fe9734d2ab63" providerId="LiveId" clId="{671C1C00-6090-4ECF-A5E1-F184CA4224DA}" dt="2025-11-13T10:59:50.548" v="7670" actId="255"/>
        <pc:sldMkLst>
          <pc:docMk/>
          <pc:sldMk cId="2252192557" sldId="337"/>
        </pc:sldMkLst>
        <pc:spChg chg="mod">
          <ac:chgData name="Teresa McGarry" userId="8421fe9734d2ab63" providerId="LiveId" clId="{671C1C00-6090-4ECF-A5E1-F184CA4224DA}" dt="2025-11-13T10:59:50.548" v="7670" actId="255"/>
          <ac:spMkLst>
            <pc:docMk/>
            <pc:sldMk cId="2252192557" sldId="337"/>
            <ac:spMk id="2" creationId="{CE52F3D0-1909-E95E-7172-9D8171ECBA90}"/>
          </ac:spMkLst>
        </pc:spChg>
      </pc:sldChg>
      <pc:sldChg chg="addSp delSp modSp add mod">
        <pc:chgData name="Teresa McGarry" userId="8421fe9734d2ab63" providerId="LiveId" clId="{671C1C00-6090-4ECF-A5E1-F184CA4224DA}" dt="2025-11-13T11:01:38.826" v="7705" actId="20577"/>
        <pc:sldMkLst>
          <pc:docMk/>
          <pc:sldMk cId="2316455180" sldId="338"/>
        </pc:sldMkLst>
        <pc:spChg chg="mod">
          <ac:chgData name="Teresa McGarry" userId="8421fe9734d2ab63" providerId="LiveId" clId="{671C1C00-6090-4ECF-A5E1-F184CA4224DA}" dt="2025-11-13T11:01:38.826" v="7705" actId="20577"/>
          <ac:spMkLst>
            <pc:docMk/>
            <pc:sldMk cId="2316455180" sldId="338"/>
            <ac:spMk id="2" creationId="{49C0DE78-0B5B-0D42-75EE-6AAC4A59D5E7}"/>
          </ac:spMkLst>
        </pc:spChg>
        <pc:spChg chg="mod">
          <ac:chgData name="Teresa McGarry" userId="8421fe9734d2ab63" providerId="LiveId" clId="{671C1C00-6090-4ECF-A5E1-F184CA4224DA}" dt="2025-11-13T10:42:59.748" v="7406" actId="1076"/>
          <ac:spMkLst>
            <pc:docMk/>
            <pc:sldMk cId="2316455180" sldId="338"/>
            <ac:spMk id="6" creationId="{16EF6B2A-900F-2344-874F-D19FE204E85B}"/>
          </ac:spMkLst>
        </pc:spChg>
        <pc:spChg chg="del mod">
          <ac:chgData name="Teresa McGarry" userId="8421fe9734d2ab63" providerId="LiveId" clId="{671C1C00-6090-4ECF-A5E1-F184CA4224DA}" dt="2025-11-13T10:42:01.741" v="7396" actId="478"/>
          <ac:spMkLst>
            <pc:docMk/>
            <pc:sldMk cId="2316455180" sldId="338"/>
            <ac:spMk id="9" creationId="{AA4823C7-562D-7315-627F-DE3827C4C582}"/>
          </ac:spMkLst>
        </pc:spChg>
        <pc:spChg chg="del mod">
          <ac:chgData name="Teresa McGarry" userId="8421fe9734d2ab63" providerId="LiveId" clId="{671C1C00-6090-4ECF-A5E1-F184CA4224DA}" dt="2025-11-13T10:42:44.282" v="7402" actId="478"/>
          <ac:spMkLst>
            <pc:docMk/>
            <pc:sldMk cId="2316455180" sldId="338"/>
            <ac:spMk id="13" creationId="{A028867C-B6E7-9B49-54E1-52E245EEAA0A}"/>
          </ac:spMkLst>
        </pc:spChg>
        <pc:graphicFrameChg chg="add del">
          <ac:chgData name="Teresa McGarry" userId="8421fe9734d2ab63" providerId="LiveId" clId="{671C1C00-6090-4ECF-A5E1-F184CA4224DA}" dt="2025-11-13T10:42:54.575" v="7405" actId="478"/>
          <ac:graphicFrameMkLst>
            <pc:docMk/>
            <pc:sldMk cId="2316455180" sldId="338"/>
            <ac:graphicFrameMk id="7" creationId="{0929357C-6554-0A8E-C673-73BF19FF435B}"/>
          </ac:graphicFrameMkLst>
        </pc:graphicFrameChg>
        <pc:graphicFrameChg chg="add mod modGraphic">
          <ac:chgData name="Teresa McGarry" userId="8421fe9734d2ab63" providerId="LiveId" clId="{671C1C00-6090-4ECF-A5E1-F184CA4224DA}" dt="2025-11-13T10:44:59.030" v="7487" actId="122"/>
          <ac:graphicFrameMkLst>
            <pc:docMk/>
            <pc:sldMk cId="2316455180" sldId="338"/>
            <ac:graphicFrameMk id="11" creationId="{92CF25AF-52C4-4DBD-2E9F-0FB71A79D06C}"/>
          </ac:graphicFrameMkLst>
        </pc:graphicFrameChg>
        <pc:picChg chg="del">
          <ac:chgData name="Teresa McGarry" userId="8421fe9734d2ab63" providerId="LiveId" clId="{671C1C00-6090-4ECF-A5E1-F184CA4224DA}" dt="2025-11-13T10:41:59.347" v="7394" actId="478"/>
          <ac:picMkLst>
            <pc:docMk/>
            <pc:sldMk cId="2316455180" sldId="338"/>
            <ac:picMk id="8" creationId="{77F93CD0-549E-9513-E785-A58489775B38}"/>
          </ac:picMkLst>
        </pc:picChg>
        <pc:picChg chg="mod">
          <ac:chgData name="Teresa McGarry" userId="8421fe9734d2ab63" providerId="LiveId" clId="{671C1C00-6090-4ECF-A5E1-F184CA4224DA}" dt="2025-11-13T10:43:03.434" v="7408" actId="1076"/>
          <ac:picMkLst>
            <pc:docMk/>
            <pc:sldMk cId="2316455180" sldId="338"/>
            <ac:picMk id="10" creationId="{B6DD5FBC-D519-2309-F070-CC1AEDA123F5}"/>
          </ac:picMkLst>
        </pc:picChg>
      </pc:sldChg>
      <pc:sldChg chg="addSp modSp new mod">
        <pc:chgData name="Teresa McGarry" userId="8421fe9734d2ab63" providerId="LiveId" clId="{671C1C00-6090-4ECF-A5E1-F184CA4224DA}" dt="2025-11-13T10:55:37.773" v="7664"/>
        <pc:sldMkLst>
          <pc:docMk/>
          <pc:sldMk cId="506231896" sldId="339"/>
        </pc:sldMkLst>
        <pc:spChg chg="mod">
          <ac:chgData name="Teresa McGarry" userId="8421fe9734d2ab63" providerId="LiveId" clId="{671C1C00-6090-4ECF-A5E1-F184CA4224DA}" dt="2025-11-13T10:48:07.937" v="7651" actId="20577"/>
          <ac:spMkLst>
            <pc:docMk/>
            <pc:sldMk cId="506231896" sldId="339"/>
            <ac:spMk id="2" creationId="{2574C1AE-BA52-9B03-8ECF-395DFDE98CCE}"/>
          </ac:spMkLst>
        </pc:spChg>
        <pc:spChg chg="mod">
          <ac:chgData name="Teresa McGarry" userId="8421fe9734d2ab63" providerId="LiveId" clId="{671C1C00-6090-4ECF-A5E1-F184CA4224DA}" dt="2025-11-13T10:55:19.720" v="7662" actId="20577"/>
          <ac:spMkLst>
            <pc:docMk/>
            <pc:sldMk cId="506231896" sldId="339"/>
            <ac:spMk id="3" creationId="{924071C1-83E3-5B8D-21DE-2165A913644B}"/>
          </ac:spMkLst>
        </pc:spChg>
        <pc:spChg chg="mod">
          <ac:chgData name="Teresa McGarry" userId="8421fe9734d2ab63" providerId="LiveId" clId="{671C1C00-6090-4ECF-A5E1-F184CA4224DA}" dt="2025-11-13T10:55:37.773" v="7664"/>
          <ac:spMkLst>
            <pc:docMk/>
            <pc:sldMk cId="506231896" sldId="339"/>
            <ac:spMk id="4" creationId="{447AC447-DDB7-7723-DEF3-CEDB0D4288F5}"/>
          </ac:spMkLst>
        </pc:spChg>
        <pc:picChg chg="add mod">
          <ac:chgData name="Teresa McGarry" userId="8421fe9734d2ab63" providerId="LiveId" clId="{671C1C00-6090-4ECF-A5E1-F184CA4224DA}" dt="2025-11-13T10:55:12.478" v="7652" actId="1076"/>
          <ac:picMkLst>
            <pc:docMk/>
            <pc:sldMk cId="506231896" sldId="339"/>
            <ac:picMk id="7" creationId="{F94993C9-2ACD-78A8-17DE-24398CD37D1A}"/>
          </ac:picMkLst>
        </pc:picChg>
      </pc:sldChg>
      <pc:sldChg chg="addSp delSp modSp new del mod modClrScheme chgLayout">
        <pc:chgData name="Teresa McGarry" userId="8421fe9734d2ab63" providerId="LiveId" clId="{671C1C00-6090-4ECF-A5E1-F184CA4224DA}" dt="2025-11-13T10:47:45.331" v="7626" actId="680"/>
        <pc:sldMkLst>
          <pc:docMk/>
          <pc:sldMk cId="1184371139" sldId="339"/>
        </pc:sldMkLst>
        <pc:spChg chg="mod">
          <ac:chgData name="Teresa McGarry" userId="8421fe9734d2ab63" providerId="LiveId" clId="{671C1C00-6090-4ECF-A5E1-F184CA4224DA}" dt="2025-11-13T10:47:44.618" v="7625" actId="20577"/>
          <ac:spMkLst>
            <pc:docMk/>
            <pc:sldMk cId="1184371139" sldId="339"/>
            <ac:spMk id="2" creationId="{C548A46B-50DF-D593-2400-70E463FC5C30}"/>
          </ac:spMkLst>
        </pc:spChg>
        <pc:spChg chg="mod ord modVis">
          <ac:chgData name="Teresa McGarry" userId="8421fe9734d2ab63" providerId="LiveId" clId="{671C1C00-6090-4ECF-A5E1-F184CA4224DA}" dt="2025-11-13T10:47:26.467" v="7622" actId="26606"/>
          <ac:spMkLst>
            <pc:docMk/>
            <pc:sldMk cId="1184371139" sldId="339"/>
            <ac:spMk id="3" creationId="{FBDDF317-2644-9B32-D200-DB22190B4791}"/>
          </ac:spMkLst>
        </pc:spChg>
        <pc:spChg chg="mod">
          <ac:chgData name="Teresa McGarry" userId="8421fe9734d2ab63" providerId="LiveId" clId="{671C1C00-6090-4ECF-A5E1-F184CA4224DA}" dt="2025-11-13T10:47:26.467" v="7622" actId="26606"/>
          <ac:spMkLst>
            <pc:docMk/>
            <pc:sldMk cId="1184371139" sldId="339"/>
            <ac:spMk id="4" creationId="{D5290E41-AE81-3724-6AA2-238B771E9967}"/>
          </ac:spMkLst>
        </pc:spChg>
        <pc:spChg chg="mod">
          <ac:chgData name="Teresa McGarry" userId="8421fe9734d2ab63" providerId="LiveId" clId="{671C1C00-6090-4ECF-A5E1-F184CA4224DA}" dt="2025-11-13T10:47:26.467" v="7622" actId="26606"/>
          <ac:spMkLst>
            <pc:docMk/>
            <pc:sldMk cId="1184371139" sldId="339"/>
            <ac:spMk id="5" creationId="{59E9C32B-3816-75FC-EE1D-89BD8FA8AB00}"/>
          </ac:spMkLst>
        </pc:spChg>
        <pc:spChg chg="add mod">
          <ac:chgData name="Teresa McGarry" userId="8421fe9734d2ab63" providerId="LiveId" clId="{671C1C00-6090-4ECF-A5E1-F184CA4224DA}" dt="2025-11-13T10:47:26.467" v="7622" actId="26606"/>
          <ac:spMkLst>
            <pc:docMk/>
            <pc:sldMk cId="1184371139" sldId="339"/>
            <ac:spMk id="12" creationId="{ED969D05-B383-0D9B-A82B-979F3EE3837D}"/>
          </ac:spMkLst>
        </pc:spChg>
        <pc:picChg chg="add del mod">
          <ac:chgData name="Teresa McGarry" userId="8421fe9734d2ab63" providerId="LiveId" clId="{671C1C00-6090-4ECF-A5E1-F184CA4224DA}" dt="2025-11-13T10:47:43.814" v="7624" actId="22"/>
          <ac:picMkLst>
            <pc:docMk/>
            <pc:sldMk cId="1184371139" sldId="339"/>
            <ac:picMk id="7" creationId="{D3E93352-0E26-8A80-9577-6752AF57103C}"/>
          </ac:picMkLst>
        </pc:picChg>
      </pc:sldChg>
      <pc:sldMasterChg chg="modSp mod modTransition modSldLayout">
        <pc:chgData name="Teresa McGarry" userId="8421fe9734d2ab63" providerId="LiveId" clId="{671C1C00-6090-4ECF-A5E1-F184CA4224DA}" dt="2025-11-10T20:27:54.834" v="816" actId="20577"/>
        <pc:sldMasterMkLst>
          <pc:docMk/>
          <pc:sldMasterMk cId="1999713800" sldId="2147483696"/>
        </pc:sldMasterMkLst>
        <pc:spChg chg="mod">
          <ac:chgData name="Teresa McGarry" userId="8421fe9734d2ab63" providerId="LiveId" clId="{671C1C00-6090-4ECF-A5E1-F184CA4224DA}" dt="2025-11-10T20:27:54.834" v="816" actId="20577"/>
          <ac:spMkLst>
            <pc:docMk/>
            <pc:sldMasterMk cId="1999713800" sldId="2147483696"/>
            <ac:spMk id="4" creationId="{25DBC8A0-34FC-4B6E-B42B-A721267D890E}"/>
          </ac:spMkLst>
        </pc:spChg>
        <pc:sldLayoutChg chg="modTransition">
          <pc:chgData name="Teresa McGarry" userId="8421fe9734d2ab63" providerId="LiveId" clId="{671C1C00-6090-4ECF-A5E1-F184CA4224DA}" dt="2025-11-10T20:26:13.168" v="787"/>
          <pc:sldLayoutMkLst>
            <pc:docMk/>
            <pc:sldMasterMk cId="1999713800" sldId="2147483696"/>
            <pc:sldLayoutMk cId="2299780267" sldId="2147483697"/>
          </pc:sldLayoutMkLst>
        </pc:sldLayoutChg>
        <pc:sldLayoutChg chg="modTransition">
          <pc:chgData name="Teresa McGarry" userId="8421fe9734d2ab63" providerId="LiveId" clId="{671C1C00-6090-4ECF-A5E1-F184CA4224DA}" dt="2025-11-10T20:26:13.168" v="787"/>
          <pc:sldLayoutMkLst>
            <pc:docMk/>
            <pc:sldMasterMk cId="1999713800" sldId="2147483696"/>
            <pc:sldLayoutMk cId="3321745044" sldId="2147483698"/>
          </pc:sldLayoutMkLst>
        </pc:sldLayoutChg>
        <pc:sldLayoutChg chg="modTransition">
          <pc:chgData name="Teresa McGarry" userId="8421fe9734d2ab63" providerId="LiveId" clId="{671C1C00-6090-4ECF-A5E1-F184CA4224DA}" dt="2025-11-10T20:26:13.168" v="787"/>
          <pc:sldLayoutMkLst>
            <pc:docMk/>
            <pc:sldMasterMk cId="1999713800" sldId="2147483696"/>
            <pc:sldLayoutMk cId="1205288056" sldId="2147483700"/>
          </pc:sldLayoutMkLst>
        </pc:sldLayoutChg>
        <pc:sldLayoutChg chg="modTransition">
          <pc:chgData name="Teresa McGarry" userId="8421fe9734d2ab63" providerId="LiveId" clId="{671C1C00-6090-4ECF-A5E1-F184CA4224DA}" dt="2025-11-10T20:26:13.168" v="787"/>
          <pc:sldLayoutMkLst>
            <pc:docMk/>
            <pc:sldMasterMk cId="1999713800" sldId="2147483696"/>
            <pc:sldLayoutMk cId="937595559" sldId="2147483701"/>
          </pc:sldLayoutMkLst>
        </pc:sldLayoutChg>
        <pc:sldLayoutChg chg="modTransition">
          <pc:chgData name="Teresa McGarry" userId="8421fe9734d2ab63" providerId="LiveId" clId="{671C1C00-6090-4ECF-A5E1-F184CA4224DA}" dt="2025-11-10T20:26:13.168" v="787"/>
          <pc:sldLayoutMkLst>
            <pc:docMk/>
            <pc:sldMasterMk cId="1999713800" sldId="2147483696"/>
            <pc:sldLayoutMk cId="1663291002" sldId="2147483702"/>
          </pc:sldLayoutMkLst>
        </pc:sldLayoutChg>
        <pc:sldLayoutChg chg="modTransition">
          <pc:chgData name="Teresa McGarry" userId="8421fe9734d2ab63" providerId="LiveId" clId="{671C1C00-6090-4ECF-A5E1-F184CA4224DA}" dt="2025-11-10T20:26:13.168" v="787"/>
          <pc:sldLayoutMkLst>
            <pc:docMk/>
            <pc:sldMasterMk cId="1999713800" sldId="2147483696"/>
            <pc:sldLayoutMk cId="3840867636" sldId="2147483703"/>
          </pc:sldLayoutMkLst>
        </pc:sldLayoutChg>
        <pc:sldLayoutChg chg="modTransition">
          <pc:chgData name="Teresa McGarry" userId="8421fe9734d2ab63" providerId="LiveId" clId="{671C1C00-6090-4ECF-A5E1-F184CA4224DA}" dt="2025-11-10T20:26:13.168" v="787"/>
          <pc:sldLayoutMkLst>
            <pc:docMk/>
            <pc:sldMasterMk cId="1999713800" sldId="2147483696"/>
            <pc:sldLayoutMk cId="3836805959" sldId="2147483704"/>
          </pc:sldLayoutMkLst>
        </pc:sldLayoutChg>
        <pc:sldLayoutChg chg="modSp mod modTransition">
          <pc:chgData name="Teresa McGarry" userId="8421fe9734d2ab63" providerId="LiveId" clId="{671C1C00-6090-4ECF-A5E1-F184CA4224DA}" dt="2025-11-10T20:27:45.159" v="807" actId="20577"/>
          <pc:sldLayoutMkLst>
            <pc:docMk/>
            <pc:sldMasterMk cId="1999713800" sldId="2147483696"/>
            <pc:sldLayoutMk cId="3840775527" sldId="2147483705"/>
          </pc:sldLayoutMkLst>
          <pc:spChg chg="mod">
            <ac:chgData name="Teresa McGarry" userId="8421fe9734d2ab63" providerId="LiveId" clId="{671C1C00-6090-4ECF-A5E1-F184CA4224DA}" dt="2025-11-10T20:27:45.159" v="807" actId="20577"/>
            <ac:spMkLst>
              <pc:docMk/>
              <pc:sldMasterMk cId="1999713800" sldId="2147483696"/>
              <pc:sldLayoutMk cId="3840775527" sldId="2147483705"/>
              <ac:spMk id="5" creationId="{100C4E9A-CA29-4CCD-ACFA-B29F80FBA163}"/>
            </ac:spMkLst>
          </pc:spChg>
        </pc:sldLayoutChg>
        <pc:sldLayoutChg chg="modTransition">
          <pc:chgData name="Teresa McGarry" userId="8421fe9734d2ab63" providerId="LiveId" clId="{671C1C00-6090-4ECF-A5E1-F184CA4224DA}" dt="2025-11-10T20:26:13.168" v="787"/>
          <pc:sldLayoutMkLst>
            <pc:docMk/>
            <pc:sldMasterMk cId="1999713800" sldId="2147483696"/>
            <pc:sldLayoutMk cId="2137906023" sldId="2147483708"/>
          </pc:sldLayoutMkLst>
        </pc:sldLayoutChg>
        <pc:sldLayoutChg chg="modTransition">
          <pc:chgData name="Teresa McGarry" userId="8421fe9734d2ab63" providerId="LiveId" clId="{671C1C00-6090-4ECF-A5E1-F184CA4224DA}" dt="2025-11-10T20:26:13.168" v="787"/>
          <pc:sldLayoutMkLst>
            <pc:docMk/>
            <pc:sldMasterMk cId="1999713800" sldId="2147483696"/>
            <pc:sldLayoutMk cId="3442482048" sldId="2147483709"/>
          </pc:sldLayoutMkLst>
        </pc:sldLayoutChg>
        <pc:sldLayoutChg chg="modSp mod modTransition">
          <pc:chgData name="Teresa McGarry" userId="8421fe9734d2ab63" providerId="LiveId" clId="{671C1C00-6090-4ECF-A5E1-F184CA4224DA}" dt="2025-11-10T20:27:23.174" v="796" actId="20577"/>
          <pc:sldLayoutMkLst>
            <pc:docMk/>
            <pc:sldMasterMk cId="1999713800" sldId="2147483696"/>
            <pc:sldLayoutMk cId="1897111348" sldId="2147483710"/>
          </pc:sldLayoutMkLst>
          <pc:spChg chg="mod">
            <ac:chgData name="Teresa McGarry" userId="8421fe9734d2ab63" providerId="LiveId" clId="{671C1C00-6090-4ECF-A5E1-F184CA4224DA}" dt="2025-11-10T20:27:23.174" v="796" actId="20577"/>
            <ac:spMkLst>
              <pc:docMk/>
              <pc:sldMasterMk cId="1999713800" sldId="2147483696"/>
              <pc:sldLayoutMk cId="1897111348" sldId="2147483710"/>
              <ac:spMk id="4" creationId="{D097BB2D-4E2C-4490-A2A3-4B68BCC5D2F9}"/>
            </ac:spMkLst>
          </pc:spChg>
        </pc:sldLayoutChg>
        <pc:sldLayoutChg chg="modTransition">
          <pc:chgData name="Teresa McGarry" userId="8421fe9734d2ab63" providerId="LiveId" clId="{671C1C00-6090-4ECF-A5E1-F184CA4224DA}" dt="2025-11-10T20:26:13.168" v="787"/>
          <pc:sldLayoutMkLst>
            <pc:docMk/>
            <pc:sldMasterMk cId="1999713800" sldId="2147483696"/>
            <pc:sldLayoutMk cId="122263523" sldId="2147483712"/>
          </pc:sldLayoutMkLst>
        </pc:sldLayoutChg>
        <pc:sldLayoutChg chg="modTransition">
          <pc:chgData name="Teresa McGarry" userId="8421fe9734d2ab63" providerId="LiveId" clId="{671C1C00-6090-4ECF-A5E1-F184CA4224DA}" dt="2025-11-10T20:26:13.168" v="787"/>
          <pc:sldLayoutMkLst>
            <pc:docMk/>
            <pc:sldMasterMk cId="1999713800" sldId="2147483696"/>
            <pc:sldLayoutMk cId="1299048612" sldId="2147483713"/>
          </pc:sldLayoutMkLst>
        </pc:sldLayoutChg>
        <pc:sldLayoutChg chg="modTransition">
          <pc:chgData name="Teresa McGarry" userId="8421fe9734d2ab63" providerId="LiveId" clId="{671C1C00-6090-4ECF-A5E1-F184CA4224DA}" dt="2025-11-10T20:26:13.168" v="787"/>
          <pc:sldLayoutMkLst>
            <pc:docMk/>
            <pc:sldMasterMk cId="1999713800" sldId="2147483696"/>
            <pc:sldLayoutMk cId="1257891487" sldId="2147483714"/>
          </pc:sldLayoutMkLst>
        </pc:sldLayoutChg>
        <pc:sldLayoutChg chg="modTransition">
          <pc:chgData name="Teresa McGarry" userId="8421fe9734d2ab63" providerId="LiveId" clId="{671C1C00-6090-4ECF-A5E1-F184CA4224DA}" dt="2025-11-10T20:26:13.168" v="787"/>
          <pc:sldLayoutMkLst>
            <pc:docMk/>
            <pc:sldMasterMk cId="1999713800" sldId="2147483696"/>
            <pc:sldLayoutMk cId="301045157" sldId="2147483715"/>
          </pc:sldLayoutMkLst>
        </pc:sldLayoutChg>
        <pc:sldLayoutChg chg="modTransition">
          <pc:chgData name="Teresa McGarry" userId="8421fe9734d2ab63" providerId="LiveId" clId="{671C1C00-6090-4ECF-A5E1-F184CA4224DA}" dt="2025-11-10T20:26:13.168" v="787"/>
          <pc:sldLayoutMkLst>
            <pc:docMk/>
            <pc:sldMasterMk cId="1999713800" sldId="2147483696"/>
            <pc:sldLayoutMk cId="2373079816" sldId="2147483716"/>
          </pc:sldLayoutMkLst>
        </pc:sldLayoutChg>
        <pc:sldLayoutChg chg="modTransition">
          <pc:chgData name="Teresa McGarry" userId="8421fe9734d2ab63" providerId="LiveId" clId="{671C1C00-6090-4ECF-A5E1-F184CA4224DA}" dt="2025-11-10T20:26:13.168" v="787"/>
          <pc:sldLayoutMkLst>
            <pc:docMk/>
            <pc:sldMasterMk cId="1999713800" sldId="2147483696"/>
            <pc:sldLayoutMk cId="2490768777" sldId="2147483717"/>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7B86346-59A2-4282-9A64-05524C79D8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C161D54C-AFC8-47F5-B030-A8ED60D0880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536B27D-C1ED-4C55-9062-2279210E96ED}" type="datetime1">
              <a:rPr lang="en-GB" smtClean="0"/>
              <a:t>13/11/2025</a:t>
            </a:fld>
            <a:endParaRPr lang="en-GB" dirty="0"/>
          </a:p>
        </p:txBody>
      </p:sp>
      <p:sp>
        <p:nvSpPr>
          <p:cNvPr id="4" name="Footer Placeholder 3">
            <a:extLst>
              <a:ext uri="{FF2B5EF4-FFF2-40B4-BE49-F238E27FC236}">
                <a16:creationId xmlns:a16="http://schemas.microsoft.com/office/drawing/2014/main" id="{B43D8396-DC49-433C-84C0-BD573781E57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ECDA06B3-9442-49D9-BE03-080DCCEA19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5AD26-F754-4E27-9D95-B069583ABB63}" type="slidenum">
              <a:rPr lang="en-GB" smtClean="0"/>
              <a:t>‹#›</a:t>
            </a:fld>
            <a:endParaRPr lang="en-GB"/>
          </a:p>
        </p:txBody>
      </p:sp>
    </p:spTree>
    <p:extLst>
      <p:ext uri="{BB962C8B-B14F-4D97-AF65-F5344CB8AC3E}">
        <p14:creationId xmlns:p14="http://schemas.microsoft.com/office/powerpoint/2010/main" val="4122084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61EAF8-BEF3-4EDD-99CF-6435314FE1C9}" type="datetime1">
              <a:rPr lang="en-GB" smtClean="0"/>
              <a:pPr/>
              <a:t>13/11/2025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939589-3E79-4C82-AA4A-FE78234FAA59}" type="slidenum">
              <a:rPr lang="en-GB" noProof="0" smtClean="0"/>
              <a:t>‹#›</a:t>
            </a:fld>
            <a:endParaRPr lang="en-GB" noProof="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1</a:t>
            </a:fld>
            <a:endParaRPr lang="en-GB"/>
          </a:p>
        </p:txBody>
      </p:sp>
    </p:spTree>
    <p:extLst>
      <p:ext uri="{BB962C8B-B14F-4D97-AF65-F5344CB8AC3E}">
        <p14:creationId xmlns:p14="http://schemas.microsoft.com/office/powerpoint/2010/main" val="6862726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24</a:t>
            </a:fld>
            <a:endParaRPr lang="en-GB"/>
          </a:p>
        </p:txBody>
      </p:sp>
    </p:spTree>
    <p:extLst>
      <p:ext uri="{BB962C8B-B14F-4D97-AF65-F5344CB8AC3E}">
        <p14:creationId xmlns:p14="http://schemas.microsoft.com/office/powerpoint/2010/main" val="2994507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3</a:t>
            </a:fld>
            <a:endParaRPr lang="en-GB"/>
          </a:p>
        </p:txBody>
      </p:sp>
    </p:spTree>
    <p:extLst>
      <p:ext uri="{BB962C8B-B14F-4D97-AF65-F5344CB8AC3E}">
        <p14:creationId xmlns:p14="http://schemas.microsoft.com/office/powerpoint/2010/main" val="493016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noProof="0" smtClean="0"/>
              <a:t>13</a:t>
            </a:fld>
            <a:endParaRPr lang="en-GB" noProof="0"/>
          </a:p>
        </p:txBody>
      </p:sp>
    </p:spTree>
    <p:extLst>
      <p:ext uri="{BB962C8B-B14F-4D97-AF65-F5344CB8AC3E}">
        <p14:creationId xmlns:p14="http://schemas.microsoft.com/office/powerpoint/2010/main" val="937266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EBDD7-F1DC-4777-B554-410096E96D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3AC47B-6680-DCAA-6F9B-10EC6C7018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377B4C-F644-56F7-4DF4-541BC2353A66}"/>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1D13B76-844A-9AAE-9D6A-DC6204AC60CB}"/>
              </a:ext>
            </a:extLst>
          </p:cNvPr>
          <p:cNvSpPr>
            <a:spLocks noGrp="1"/>
          </p:cNvSpPr>
          <p:nvPr>
            <p:ph type="sldNum" sz="quarter" idx="5"/>
          </p:nvPr>
        </p:nvSpPr>
        <p:spPr/>
        <p:txBody>
          <a:bodyPr/>
          <a:lstStyle/>
          <a:p>
            <a:pPr rtl="0"/>
            <a:fld id="{D5939589-3E79-4C82-AA4A-FE78234FAA59}" type="slidenum">
              <a:rPr lang="en-GB" noProof="0" smtClean="0"/>
              <a:t>14</a:t>
            </a:fld>
            <a:endParaRPr lang="en-GB" noProof="0"/>
          </a:p>
        </p:txBody>
      </p:sp>
    </p:spTree>
    <p:extLst>
      <p:ext uri="{BB962C8B-B14F-4D97-AF65-F5344CB8AC3E}">
        <p14:creationId xmlns:p14="http://schemas.microsoft.com/office/powerpoint/2010/main" val="9057050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37E39-A318-723F-8147-B33EB8EAA5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B7082D-2E98-292A-4498-70D2D41F06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A5D4FC-EDCA-F7A2-6917-E4DC3CBBDE8C}"/>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ADFEDD3-E151-CBD2-865D-6FA8735CE432}"/>
              </a:ext>
            </a:extLst>
          </p:cNvPr>
          <p:cNvSpPr>
            <a:spLocks noGrp="1"/>
          </p:cNvSpPr>
          <p:nvPr>
            <p:ph type="sldNum" sz="quarter" idx="5"/>
          </p:nvPr>
        </p:nvSpPr>
        <p:spPr/>
        <p:txBody>
          <a:bodyPr/>
          <a:lstStyle/>
          <a:p>
            <a:pPr rtl="0"/>
            <a:fld id="{D5939589-3E79-4C82-AA4A-FE78234FAA59}" type="slidenum">
              <a:rPr lang="en-GB" noProof="0" smtClean="0"/>
              <a:t>15</a:t>
            </a:fld>
            <a:endParaRPr lang="en-GB" noProof="0"/>
          </a:p>
        </p:txBody>
      </p:sp>
    </p:spTree>
    <p:extLst>
      <p:ext uri="{BB962C8B-B14F-4D97-AF65-F5344CB8AC3E}">
        <p14:creationId xmlns:p14="http://schemas.microsoft.com/office/powerpoint/2010/main" val="1741512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07391-33E4-BBED-AA6F-06D933A5B8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129B31-922D-50AE-6D46-D46ED242BC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218652-9C92-38F4-1AFE-425B97AB093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53444F3-85D1-850E-0EAE-C94BB55DD551}"/>
              </a:ext>
            </a:extLst>
          </p:cNvPr>
          <p:cNvSpPr>
            <a:spLocks noGrp="1"/>
          </p:cNvSpPr>
          <p:nvPr>
            <p:ph type="sldNum" sz="quarter" idx="5"/>
          </p:nvPr>
        </p:nvSpPr>
        <p:spPr/>
        <p:txBody>
          <a:bodyPr/>
          <a:lstStyle/>
          <a:p>
            <a:pPr rtl="0"/>
            <a:fld id="{D5939589-3E79-4C82-AA4A-FE78234FAA59}" type="slidenum">
              <a:rPr lang="en-GB" noProof="0" smtClean="0"/>
              <a:t>16</a:t>
            </a:fld>
            <a:endParaRPr lang="en-GB" noProof="0"/>
          </a:p>
        </p:txBody>
      </p:sp>
    </p:spTree>
    <p:extLst>
      <p:ext uri="{BB962C8B-B14F-4D97-AF65-F5344CB8AC3E}">
        <p14:creationId xmlns:p14="http://schemas.microsoft.com/office/powerpoint/2010/main" val="815104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3DEF0-73A4-B72B-B460-2861A21020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70F2A3-29DA-25C8-37BE-DA9C482CE2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68A6E8-DF34-41B4-DB6F-1557A0204867}"/>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FC63921-83B8-100F-64D5-AE7EEBE34E97}"/>
              </a:ext>
            </a:extLst>
          </p:cNvPr>
          <p:cNvSpPr>
            <a:spLocks noGrp="1"/>
          </p:cNvSpPr>
          <p:nvPr>
            <p:ph type="sldNum" sz="quarter" idx="5"/>
          </p:nvPr>
        </p:nvSpPr>
        <p:spPr/>
        <p:txBody>
          <a:bodyPr/>
          <a:lstStyle/>
          <a:p>
            <a:pPr rtl="0"/>
            <a:fld id="{D5939589-3E79-4C82-AA4A-FE78234FAA59}" type="slidenum">
              <a:rPr lang="en-GB" noProof="0" smtClean="0"/>
              <a:t>17</a:t>
            </a:fld>
            <a:endParaRPr lang="en-GB" noProof="0"/>
          </a:p>
        </p:txBody>
      </p:sp>
    </p:spTree>
    <p:extLst>
      <p:ext uri="{BB962C8B-B14F-4D97-AF65-F5344CB8AC3E}">
        <p14:creationId xmlns:p14="http://schemas.microsoft.com/office/powerpoint/2010/main" val="2145140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noProof="0" smtClean="0"/>
              <a:t>20</a:t>
            </a:fld>
            <a:endParaRPr lang="en-GB" noProof="0"/>
          </a:p>
        </p:txBody>
      </p:sp>
    </p:spTree>
    <p:extLst>
      <p:ext uri="{BB962C8B-B14F-4D97-AF65-F5344CB8AC3E}">
        <p14:creationId xmlns:p14="http://schemas.microsoft.com/office/powerpoint/2010/main" val="2955595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noProof="0" smtClean="0"/>
              <a:t>22</a:t>
            </a:fld>
            <a:endParaRPr lang="en-GB" noProof="0"/>
          </a:p>
        </p:txBody>
      </p:sp>
    </p:spTree>
    <p:extLst>
      <p:ext uri="{BB962C8B-B14F-4D97-AF65-F5344CB8AC3E}">
        <p14:creationId xmlns:p14="http://schemas.microsoft.com/office/powerpoint/2010/main" val="2378197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rtlCol="0" anchor="b"/>
          <a:lstStyle>
            <a:lvl1pPr algn="l">
              <a:defRPr sz="6000" b="1" i="0" cap="all" baseline="0"/>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n-GB" noProof="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n-GB" noProof="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rtlCol="0" anchor="b"/>
          <a:lstStyle>
            <a:lvl1pPr algn="l">
              <a:defRPr sz="5400" b="0" i="0" cap="none" baseline="0"/>
            </a:lvl1pPr>
          </a:lstStyle>
          <a:p>
            <a:pPr rtl="0"/>
            <a:r>
              <a:rPr lang="en-GB" noProof="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rtlCol="0">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n-GB" noProof="0" smtClean="0"/>
              <a:pPr/>
              <a:t>‹#›</a:t>
            </a:fld>
            <a:endParaRPr lang="en-GB" noProof="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rtlCol="0" anchor="ctr"/>
          <a:lstStyle>
            <a:lvl1pPr algn="ctr">
              <a:buNone/>
              <a:defRPr>
                <a:solidFill>
                  <a:schemeClr val="bg1"/>
                </a:solidFill>
              </a:defRPr>
            </a:lvl1pPr>
          </a:lstStyle>
          <a:p>
            <a:pPr rtl="0"/>
            <a:r>
              <a:rPr lang="en-US" noProof="0"/>
              <a:t>Click icon to add picture</a:t>
            </a:r>
            <a:endParaRPr lang="en-GB" noProof="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rtlCol="0" anchor="ctr"/>
          <a:lstStyle>
            <a:lvl1pPr algn="ctr">
              <a:buNone/>
              <a:defRPr>
                <a:solidFill>
                  <a:schemeClr val="bg1"/>
                </a:solidFill>
              </a:defRPr>
            </a:lvl1pPr>
          </a:lstStyle>
          <a:p>
            <a:pPr rtl="0"/>
            <a:r>
              <a:rPr lang="en-US" noProof="0"/>
              <a:t>Click icon to add picture</a:t>
            </a:r>
            <a:endParaRPr lang="en-GB" noProof="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rtlCol="0" anchor="ctr"/>
          <a:lstStyle>
            <a:lvl1pPr algn="ctr">
              <a:buNone/>
              <a:defRPr>
                <a:solidFill>
                  <a:schemeClr val="bg1"/>
                </a:solidFill>
              </a:defRPr>
            </a:lvl1pPr>
          </a:lstStyle>
          <a:p>
            <a:pPr rtl="0"/>
            <a:r>
              <a:rPr lang="en-US" noProof="0"/>
              <a:t>Click icon to add picture</a:t>
            </a:r>
            <a:endParaRPr lang="en-GB" noProof="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rtlCol="0" anchor="ctr">
            <a:noAutofit/>
          </a:bodyPr>
          <a:lstStyle>
            <a:lvl1pPr algn="ctr">
              <a:buNone/>
              <a:defRPr sz="1800">
                <a:solidFill>
                  <a:schemeClr val="bg1"/>
                </a:solidFill>
              </a:defRPr>
            </a:lvl1pPr>
          </a:lstStyle>
          <a:p>
            <a:pPr rtl="0"/>
            <a:r>
              <a:rPr lang="en-US" noProof="0"/>
              <a:t>Click icon to add picture</a:t>
            </a:r>
            <a:endParaRPr lang="en-GB" noProof="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rtlCol="0" anchor="ctr">
            <a:noAutofit/>
          </a:bodyPr>
          <a:lstStyle>
            <a:lvl1pPr algn="ctr">
              <a:buNone/>
              <a:defRPr sz="1800">
                <a:solidFill>
                  <a:schemeClr val="bg1"/>
                </a:solidFill>
              </a:defRPr>
            </a:lvl1pPr>
          </a:lstStyle>
          <a:p>
            <a:pPr rtl="0"/>
            <a:r>
              <a:rPr lang="en-US" noProof="0"/>
              <a:t>Click icon to add picture</a:t>
            </a:r>
            <a:endParaRPr lang="en-GB" noProof="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rtlCol="0" anchor="ctr">
            <a:noAutofit/>
          </a:bodyPr>
          <a:lstStyle>
            <a:lvl1pPr algn="ctr">
              <a:buNone/>
              <a:defRPr sz="1800">
                <a:solidFill>
                  <a:schemeClr val="bg1"/>
                </a:solidFill>
              </a:defRPr>
            </a:lvl1pPr>
          </a:lstStyle>
          <a:p>
            <a:pPr rtl="0"/>
            <a:r>
              <a:rPr lang="en-US" noProof="0"/>
              <a:t>Click icon to add picture</a:t>
            </a:r>
            <a:endParaRPr lang="en-GB" noProof="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rtlCol="0" anchor="ctr">
            <a:noAutofit/>
          </a:bodyPr>
          <a:lstStyle>
            <a:lvl1pPr algn="ctr">
              <a:buNone/>
              <a:defRPr sz="1800">
                <a:solidFill>
                  <a:schemeClr val="bg1"/>
                </a:solidFill>
              </a:defRPr>
            </a:lvl1pPr>
          </a:lstStyle>
          <a:p>
            <a:pPr rtl="0"/>
            <a:r>
              <a:rPr lang="en-US" noProof="0"/>
              <a:t>Click icon to add picture</a:t>
            </a:r>
            <a:endParaRPr lang="en-GB" noProof="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rtlCol="0" anchor="b"/>
          <a:lstStyle>
            <a:lvl1pPr algn="r">
              <a:defRPr sz="4800" b="1" cap="all" spc="400" baseline="0">
                <a:solidFill>
                  <a:schemeClr val="bg1"/>
                </a:solidFill>
              </a:defRPr>
            </a:lvl1pPr>
          </a:lstStyle>
          <a:p>
            <a:pPr rtl="0"/>
            <a:r>
              <a:rPr lang="en-US" noProof="0"/>
              <a:t>Click to edit Master title style</a:t>
            </a:r>
            <a:endParaRPr lang="en-GB" noProof="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en-GB" noProof="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en-GB" noProof="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en-GB" noProof="0" smtClean="0"/>
              <a:pPr/>
              <a:t>‹#›</a:t>
            </a:fld>
            <a:endParaRPr lang="en-GB" noProof="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n-GB" noProof="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rtlCol="0"/>
          <a:lstStyle>
            <a:lvl1pPr marL="0" indent="0" algn="r">
              <a:buNone/>
              <a:defRPr sz="1800">
                <a:solidFill>
                  <a:schemeClr val="bg1"/>
                </a:solidFill>
              </a:defRPr>
            </a:lvl1pPr>
          </a:lstStyle>
          <a:p>
            <a:pPr lvl="0" rtl="0"/>
            <a:r>
              <a:rPr lang="en-US" noProof="0"/>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rtlCol="0"/>
          <a:lstStyle/>
          <a:p>
            <a:pPr rtl="0"/>
            <a:r>
              <a:rPr lang="en-US" noProof="0"/>
              <a:t>Click to edit Master title style</a:t>
            </a:r>
            <a:endParaRPr lang="en-GB" noProof="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rtlCol="0"/>
          <a:lstStyle/>
          <a:p>
            <a:pPr rtl="0"/>
            <a:r>
              <a:rPr lang="en-GB" noProof="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rtlCol="0"/>
          <a:lstStyle/>
          <a:p>
            <a:pPr rtl="0"/>
            <a:r>
              <a:rPr lang="en-GB" noProof="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rtlCol="0"/>
          <a:lstStyle/>
          <a:p>
            <a:pPr rtl="0"/>
            <a:r>
              <a:rPr lang="en-GB" noProof="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rtlCol="0"/>
          <a:lstStyle/>
          <a:p>
            <a:pPr rtl="0"/>
            <a:r>
              <a:rPr lang="en-GB" noProof="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rtlCol="0" anchor="b"/>
          <a:lstStyle>
            <a:lvl1pPr>
              <a:defRPr sz="32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rtlCol="0"/>
          <a:lstStyle/>
          <a:p>
            <a:pPr rtl="0"/>
            <a:r>
              <a:rPr lang="en-GB" noProof="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rtlCol="0" anchor="b"/>
          <a:lstStyle>
            <a:lvl1pPr>
              <a:defRPr sz="3200"/>
            </a:lvl1pPr>
          </a:lstStyle>
          <a:p>
            <a:pPr rtl="0"/>
            <a:r>
              <a:rPr lang="en-US" noProof="0"/>
              <a:t>Click to edit Master title style</a:t>
            </a:r>
            <a:endParaRPr lang="en-GB" noProof="0"/>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rtlCol="0"/>
          <a:lstStyle/>
          <a:p>
            <a:pPr rtl="0"/>
            <a:r>
              <a:rPr lang="en-GB" dirty="0"/>
              <a:t>10/11/2025</a:t>
            </a:r>
            <a:endParaRPr lang="en-GB" noProof="0" dirty="0"/>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rtlCol="0" anchor="b"/>
          <a:lstStyle>
            <a:lvl1pPr algn="l">
              <a:defRPr sz="5400" b="1" i="0" cap="all" baseline="0">
                <a:solidFill>
                  <a:schemeClr val="bg1"/>
                </a:solidFill>
              </a:defRPr>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rtlCol="0">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pPr rtl="0"/>
            <a:endParaRPr lang="en-GB" noProof="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rtlCol="0" anchor="ctr">
            <a:noAutofit/>
          </a:bodyPr>
          <a:lstStyle>
            <a:lvl1pPr algn="ctr">
              <a:buNone/>
              <a:defRPr sz="1600" b="1">
                <a:solidFill>
                  <a:schemeClr val="bg1"/>
                </a:solidFill>
              </a:defRPr>
            </a:lvl1pPr>
          </a:lstStyle>
          <a:p>
            <a:pPr rtl="0"/>
            <a:r>
              <a:rPr lang="en-US" noProof="0"/>
              <a:t>Click icon to add picture</a:t>
            </a:r>
            <a:endParaRPr lang="en-GB" noProof="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rtlCol="0" anchor="b"/>
          <a:lstStyle>
            <a:lvl1pPr algn="r">
              <a:defRPr sz="6000" b="1" cap="all" spc="400" baseline="0">
                <a:solidFill>
                  <a:schemeClr val="bg1"/>
                </a:solidFill>
              </a:defRPr>
            </a:lvl1pPr>
          </a:lstStyle>
          <a:p>
            <a:pPr rtl="0"/>
            <a:r>
              <a:rPr lang="en-GB" noProof="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en-GB" noProof="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en-GB" noProof="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en-GB" noProof="0" smtClean="0"/>
              <a:pPr/>
              <a:t>‹#›</a:t>
            </a:fld>
            <a:endParaRPr lang="en-GB" noProof="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rtlCol="0"/>
          <a:lstStyle>
            <a:lvl1pPr marL="0" indent="0" algn="r">
              <a:buNone/>
              <a:defRPr sz="1800">
                <a:solidFill>
                  <a:schemeClr val="bg1"/>
                </a:solidFill>
              </a:defRPr>
            </a:lvl1pPr>
          </a:lstStyle>
          <a:p>
            <a:pPr lvl="0" rtl="0"/>
            <a:r>
              <a:rPr lang="en-US" noProof="0"/>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n-GB" noProof="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vl1pPr>
          </a:lstStyle>
          <a:p>
            <a:pPr rtl="0"/>
            <a:r>
              <a:rPr lang="en-US" noProof="0"/>
              <a:t>Click icon to add picture</a:t>
            </a:r>
            <a:endParaRPr lang="en-GB" noProof="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rtlCol="0" anchor="b"/>
          <a:lstStyle>
            <a:lvl1pPr>
              <a:defRPr sz="54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rtlCol="0"/>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defRPr>
            </a:lvl1pPr>
          </a:lstStyle>
          <a:p>
            <a:pPr rtl="0"/>
            <a:r>
              <a:rPr lang="en-GB" dirty="0"/>
              <a:t>10/11/2025</a:t>
            </a:r>
            <a:endParaRPr lang="en-GB" noProof="0" dirty="0"/>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rtlCol="0"/>
          <a:lstStyle>
            <a:lvl1pPr>
              <a:defRPr baseline="0">
                <a:solidFill>
                  <a:schemeClr val="accent2"/>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n-GB" noProof="0" smtClean="0"/>
              <a:pPr/>
              <a:t>‹#›</a:t>
            </a:fld>
            <a:endParaRPr lang="en-GB" noProof="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rtlCol="0" anchor="b">
            <a:normAutofit/>
          </a:bodyPr>
          <a:lstStyle>
            <a:lvl1pPr algn="ctr">
              <a:defRPr sz="6000" b="1" i="0" cap="all" baseline="0">
                <a:solidFill>
                  <a:schemeClr val="bg1"/>
                </a:solidFill>
              </a:defRPr>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rtlCol="0">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n-GB" noProof="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en-GB" noProof="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pPr rtl="0"/>
            <a:endParaRPr lang="en-GB" noProof="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rtlCol="0"/>
          <a:lstStyle>
            <a:lvl1pPr>
              <a:defRPr sz="54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rtlCol="0" anchor="b"/>
          <a:lstStyle>
            <a:lvl1pPr algn="l">
              <a:lnSpc>
                <a:spcPct val="110000"/>
              </a:lnSpc>
              <a:spcBef>
                <a:spcPts val="1000"/>
              </a:spcBef>
              <a:defRPr sz="3600" b="0" i="0" cap="none" baseline="0"/>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rtlCol="0"/>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n-GB" noProof="0" smtClean="0"/>
              <a:pPr/>
              <a:t>‹#›</a:t>
            </a:fld>
            <a:endParaRPr lang="en-GB" noProof="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rtlCol="0" anchor="ctr"/>
          <a:lstStyle>
            <a:lvl1pPr algn="ctr">
              <a:buNone/>
              <a:defRPr>
                <a:solidFill>
                  <a:schemeClr val="bg1"/>
                </a:solidFill>
              </a:defRPr>
            </a:lvl1pPr>
          </a:lstStyle>
          <a:p>
            <a:pPr rtl="0"/>
            <a:r>
              <a:rPr lang="en-US" noProof="0"/>
              <a:t>Click icon to add picture</a:t>
            </a:r>
            <a:endParaRPr lang="en-GB" noProof="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rtlCol="0"/>
          <a:lstStyle>
            <a:lvl1pPr>
              <a:defRPr sz="5400" b="1" cap="all" baseline="0">
                <a:solidFill>
                  <a:schemeClr val="bg1"/>
                </a:solidFill>
              </a:defRPr>
            </a:lvl1pPr>
          </a:lstStyle>
          <a:p>
            <a:pPr rtl="0"/>
            <a:r>
              <a:rPr lang="en-GB" noProof="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rtlCol="0"/>
          <a:lstStyle>
            <a:lvl1pPr>
              <a:defRPr>
                <a:solidFill>
                  <a:schemeClr val="bg1"/>
                </a:solidFill>
              </a:defRPr>
            </a:lvl1pPr>
          </a:lstStyle>
          <a:p>
            <a:pPr rtl="0"/>
            <a:r>
              <a:rPr lang="en-GB" noProof="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rtlCol="0"/>
          <a:lstStyle>
            <a:lvl1pPr>
              <a:defRPr>
                <a:solidFill>
                  <a:schemeClr val="bg1"/>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bg1"/>
                </a:solidFill>
              </a:defRPr>
            </a:lvl1pPr>
          </a:lstStyle>
          <a:p>
            <a:pPr rtl="0"/>
            <a:fld id="{D8DA9DAA-006C-4F4B-980E-E3DF019B24E2}" type="slidenum">
              <a:rPr lang="en-GB" noProof="0" smtClean="0"/>
              <a:pPr/>
              <a:t>‹#›</a:t>
            </a:fld>
            <a:endParaRPr lang="en-GB" noProof="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en-GB" noProof="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rtlCol="0"/>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n-GB" noProof="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pPr rtl="0"/>
            <a:r>
              <a:rPr lang="en-GB" dirty="0"/>
              <a:t>10/11/2025</a:t>
            </a:r>
            <a:endParaRPr lang="en-GB" noProof="0"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pPr rtl="0"/>
            <a:r>
              <a:rPr lang="en-GB" noProof="0"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pPr rtl="0"/>
            <a:fld id="{D8DA9DAA-006C-4F4B-980E-E3DF019B24E2}" type="slidenum">
              <a:rPr lang="en-GB" noProof="0" smtClean="0"/>
              <a:t>‹#›</a:t>
            </a:fld>
            <a:endParaRPr lang="en-GB" noProof="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hyperlink" Target="https://docs.google.com/document/u/0/d/e/2PACX-1vS489KYQ5hr0YDJhYL740xQqKo7pW6tz0tVX5QXXp8r4u5CIFswlu7e6YT-bk05oRR2diVM9DzmzPIw/pub?embedded=true&amp;pli=1#h.6ugdhc7iwuaa" TargetMode="Externa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jpe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288923" y="585216"/>
            <a:ext cx="7121652" cy="1797037"/>
          </a:xfrm>
        </p:spPr>
        <p:txBody>
          <a:bodyPr rtlCol="0">
            <a:normAutofit/>
          </a:bodyPr>
          <a:lstStyle/>
          <a:p>
            <a:r>
              <a:rPr lang="en-GB" sz="3100" dirty="0"/>
              <a:t>Uk Poverty and inequality trends 1969 - 2017 :</a:t>
            </a:r>
            <a:br>
              <a:rPr lang="en-GB" sz="3100" dirty="0"/>
            </a:br>
            <a:r>
              <a:rPr lang="en-GB" sz="3100" dirty="0"/>
              <a:t>Insights from the world bank pip dataset</a:t>
            </a:r>
            <a:endParaRPr lang="en-GB" sz="4000"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a:xfrm>
            <a:off x="1438275" y="3614165"/>
            <a:ext cx="9372981" cy="1557909"/>
          </a:xfrm>
        </p:spPr>
        <p:txBody>
          <a:bodyPr rtlCol="0">
            <a:normAutofit fontScale="92500" lnSpcReduction="10000"/>
          </a:bodyPr>
          <a:lstStyle/>
          <a:p>
            <a:pPr algn="l"/>
            <a:r>
              <a:rPr lang="en-GB" spc="400" dirty="0"/>
              <a:t>Source: </a:t>
            </a:r>
          </a:p>
          <a:p>
            <a:pPr algn="l"/>
            <a:r>
              <a:rPr lang="en-GB" spc="400" dirty="0"/>
              <a:t>The World Bank Poverty and Inequality Platform (PIP) Dataset</a:t>
            </a:r>
            <a:br>
              <a:rPr lang="en-GB" spc="400" dirty="0"/>
            </a:br>
            <a:endParaRPr lang="en-GB" sz="2000" dirty="0">
              <a:solidFill>
                <a:schemeClr val="bg1"/>
              </a:solidFill>
            </a:endParaRPr>
          </a:p>
          <a:p>
            <a:pPr algn="l" rtl="0"/>
            <a:r>
              <a:rPr lang="en-GB" sz="2000" dirty="0">
                <a:solidFill>
                  <a:schemeClr val="bg1"/>
                </a:solidFill>
              </a:rPr>
              <a:t>Author: Teresa McGarry</a:t>
            </a:r>
          </a:p>
          <a:p>
            <a:pPr rtl="0"/>
            <a:endParaRPr lang="en-GB" dirty="0"/>
          </a:p>
        </p:txBody>
      </p:sp>
      <p:pic>
        <p:nvPicPr>
          <p:cNvPr id="7" name="Picture 6">
            <a:extLst>
              <a:ext uri="{FF2B5EF4-FFF2-40B4-BE49-F238E27FC236}">
                <a16:creationId xmlns:a16="http://schemas.microsoft.com/office/drawing/2014/main" id="{7CF5D5C0-F2BB-A8BB-F92F-CCE4BCB6EC39}"/>
              </a:ext>
            </a:extLst>
          </p:cNvPr>
          <p:cNvPicPr>
            <a:picLocks noChangeAspect="1"/>
          </p:cNvPicPr>
          <p:nvPr/>
        </p:nvPicPr>
        <p:blipFill>
          <a:blip r:embed="rId3"/>
          <a:stretch>
            <a:fillRect/>
          </a:stretch>
        </p:blipFill>
        <p:spPr>
          <a:xfrm>
            <a:off x="1438275" y="5784775"/>
            <a:ext cx="2419688" cy="619211"/>
          </a:xfrm>
          <a:prstGeom prst="rect">
            <a:avLst/>
          </a:prstGeom>
        </p:spPr>
      </p:pic>
      <p:sp>
        <p:nvSpPr>
          <p:cNvPr id="6" name="TextBox 5">
            <a:extLst>
              <a:ext uri="{FF2B5EF4-FFF2-40B4-BE49-F238E27FC236}">
                <a16:creationId xmlns:a16="http://schemas.microsoft.com/office/drawing/2014/main" id="{70A9EF64-AC24-EB0D-DFFB-44D8B594CB24}"/>
              </a:ext>
            </a:extLst>
          </p:cNvPr>
          <p:cNvSpPr txBox="1"/>
          <p:nvPr/>
        </p:nvSpPr>
        <p:spPr>
          <a:xfrm>
            <a:off x="1438275" y="6403986"/>
            <a:ext cx="3618634" cy="369332"/>
          </a:xfrm>
          <a:prstGeom prst="rect">
            <a:avLst/>
          </a:prstGeom>
          <a:noFill/>
        </p:spPr>
        <p:txBody>
          <a:bodyPr wrap="square">
            <a:spAutoFit/>
          </a:bodyPr>
          <a:lstStyle/>
          <a:p>
            <a:r>
              <a:rPr lang="en-GB" dirty="0">
                <a:solidFill>
                  <a:schemeClr val="bg1"/>
                </a:solidFill>
              </a:rPr>
              <a:t>https://pip.worldbank.org/home</a:t>
            </a:r>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AADDE-2029-ABD7-01A5-0EA3E568EF8B}"/>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B6DD5FBC-D519-2309-F070-CC1AEDA123F5}"/>
              </a:ext>
            </a:extLst>
          </p:cNvPr>
          <p:cNvPicPr>
            <a:picLocks noChangeAspect="1"/>
          </p:cNvPicPr>
          <p:nvPr/>
        </p:nvPicPr>
        <p:blipFill>
          <a:blip r:embed="rId2"/>
          <a:stretch>
            <a:fillRect/>
          </a:stretch>
        </p:blipFill>
        <p:spPr>
          <a:xfrm>
            <a:off x="807727" y="1683835"/>
            <a:ext cx="7945116" cy="4387174"/>
          </a:xfrm>
          <a:prstGeom prst="rect">
            <a:avLst/>
          </a:prstGeom>
        </p:spPr>
      </p:pic>
      <p:sp>
        <p:nvSpPr>
          <p:cNvPr id="2" name="Title 1">
            <a:extLst>
              <a:ext uri="{FF2B5EF4-FFF2-40B4-BE49-F238E27FC236}">
                <a16:creationId xmlns:a16="http://schemas.microsoft.com/office/drawing/2014/main" id="{49C0DE78-0B5B-0D42-75EE-6AAC4A59D5E7}"/>
              </a:ext>
            </a:extLst>
          </p:cNvPr>
          <p:cNvSpPr>
            <a:spLocks noGrp="1"/>
          </p:cNvSpPr>
          <p:nvPr>
            <p:ph type="title"/>
          </p:nvPr>
        </p:nvSpPr>
        <p:spPr>
          <a:xfrm>
            <a:off x="838200" y="258121"/>
            <a:ext cx="10515600" cy="1325563"/>
          </a:xfrm>
        </p:spPr>
        <p:txBody>
          <a:bodyPr>
            <a:noAutofit/>
          </a:bodyPr>
          <a:lstStyle/>
          <a:p>
            <a:r>
              <a:rPr lang="en-GB" sz="3000" dirty="0"/>
              <a:t>Mean and Median: The consistently higher mean implies rising inequality among the poor. Of the 5 largest gaps between mean and median 3 are in the period 2000-2003  </a:t>
            </a:r>
          </a:p>
        </p:txBody>
      </p:sp>
      <p:sp>
        <p:nvSpPr>
          <p:cNvPr id="3" name="Date Placeholder 2">
            <a:extLst>
              <a:ext uri="{FF2B5EF4-FFF2-40B4-BE49-F238E27FC236}">
                <a16:creationId xmlns:a16="http://schemas.microsoft.com/office/drawing/2014/main" id="{42BF36EC-33EA-2792-7B60-5E42D0083105}"/>
              </a:ext>
            </a:extLst>
          </p:cNvPr>
          <p:cNvSpPr>
            <a:spLocks noGrp="1"/>
          </p:cNvSpPr>
          <p:nvPr>
            <p:ph type="dt" sz="half" idx="10"/>
          </p:nvPr>
        </p:nvSpPr>
        <p:spPr/>
        <p:txBody>
          <a:bodyPr/>
          <a:lstStyle/>
          <a:p>
            <a:pPr rtl="0"/>
            <a:r>
              <a:rPr lang="en-GB" noProof="0" dirty="0"/>
              <a:t>10/11/2025</a:t>
            </a:r>
          </a:p>
        </p:txBody>
      </p:sp>
      <p:sp>
        <p:nvSpPr>
          <p:cNvPr id="4" name="Footer Placeholder 3">
            <a:extLst>
              <a:ext uri="{FF2B5EF4-FFF2-40B4-BE49-F238E27FC236}">
                <a16:creationId xmlns:a16="http://schemas.microsoft.com/office/drawing/2014/main" id="{FA9ADE43-F67D-69A0-FCE8-5D759080AEBA}"/>
              </a:ext>
            </a:extLst>
          </p:cNvPr>
          <p:cNvSpPr>
            <a:spLocks noGrp="1"/>
          </p:cNvSpPr>
          <p:nvPr>
            <p:ph type="ftr" sz="quarter" idx="11"/>
          </p:nvPr>
        </p:nvSpPr>
        <p:spPr/>
        <p:txBody>
          <a:bodyPr/>
          <a:lstStyle/>
          <a:p>
            <a:r>
              <a:rPr lang="en-GB" dirty="0"/>
              <a:t>UK PIP Dataset Explored</a:t>
            </a:r>
          </a:p>
        </p:txBody>
      </p:sp>
      <p:sp>
        <p:nvSpPr>
          <p:cNvPr id="5" name="Slide Number Placeholder 4">
            <a:extLst>
              <a:ext uri="{FF2B5EF4-FFF2-40B4-BE49-F238E27FC236}">
                <a16:creationId xmlns:a16="http://schemas.microsoft.com/office/drawing/2014/main" id="{2BE2108D-2DB5-A3A3-3382-20AAB83CEC1B}"/>
              </a:ext>
            </a:extLst>
          </p:cNvPr>
          <p:cNvSpPr>
            <a:spLocks noGrp="1"/>
          </p:cNvSpPr>
          <p:nvPr>
            <p:ph type="sldNum" sz="quarter" idx="12"/>
          </p:nvPr>
        </p:nvSpPr>
        <p:spPr/>
        <p:txBody>
          <a:bodyPr/>
          <a:lstStyle/>
          <a:p>
            <a:pPr rtl="0"/>
            <a:fld id="{D8DA9DAA-006C-4F4B-980E-E3DF019B24E2}" type="slidenum">
              <a:rPr lang="en-GB" noProof="0" smtClean="0"/>
              <a:t>10</a:t>
            </a:fld>
            <a:endParaRPr lang="en-GB" noProof="0"/>
          </a:p>
        </p:txBody>
      </p:sp>
      <p:sp>
        <p:nvSpPr>
          <p:cNvPr id="6" name="TextBox 5">
            <a:extLst>
              <a:ext uri="{FF2B5EF4-FFF2-40B4-BE49-F238E27FC236}">
                <a16:creationId xmlns:a16="http://schemas.microsoft.com/office/drawing/2014/main" id="{16EF6B2A-900F-2344-874F-D19FE204E85B}"/>
              </a:ext>
            </a:extLst>
          </p:cNvPr>
          <p:cNvSpPr txBox="1"/>
          <p:nvPr/>
        </p:nvSpPr>
        <p:spPr>
          <a:xfrm>
            <a:off x="8887521" y="1583684"/>
            <a:ext cx="2877015" cy="2954655"/>
          </a:xfrm>
          <a:prstGeom prst="rect">
            <a:avLst/>
          </a:prstGeom>
          <a:solidFill>
            <a:schemeClr val="accent2">
              <a:lumMod val="20000"/>
              <a:lumOff val="80000"/>
            </a:schemeClr>
          </a:solidFill>
          <a:ln>
            <a:solidFill>
              <a:schemeClr val="tx1"/>
            </a:solidFill>
          </a:ln>
        </p:spPr>
        <p:txBody>
          <a:bodyPr wrap="square" rtlCol="0">
            <a:spAutoFit/>
          </a:bodyPr>
          <a:lstStyle/>
          <a:p>
            <a:pPr algn="ctr"/>
            <a:r>
              <a:rPr lang="en-GB" b="1" dirty="0"/>
              <a:t>Interpretation</a:t>
            </a:r>
          </a:p>
          <a:p>
            <a:r>
              <a:rPr lang="en-GB" sz="1400" dirty="0"/>
              <a:t>The </a:t>
            </a:r>
            <a:r>
              <a:rPr lang="en-GB" sz="1400" b="1" dirty="0"/>
              <a:t>depth of poverty</a:t>
            </a:r>
            <a:r>
              <a:rPr lang="en-GB" sz="1400" dirty="0"/>
              <a:t> is increasing — i.e., poor individuals are further below the poverty line on average (mean) and at the midpoint (median).</a:t>
            </a:r>
          </a:p>
          <a:p>
            <a:endParaRPr lang="en-GB" sz="1400" dirty="0"/>
          </a:p>
          <a:p>
            <a:r>
              <a:rPr lang="en-GB" sz="1400" dirty="0"/>
              <a:t>As the mean is consistently higher than the median this means a small number of very poor individuals pull the mean upward </a:t>
            </a:r>
          </a:p>
        </p:txBody>
      </p:sp>
      <p:graphicFrame>
        <p:nvGraphicFramePr>
          <p:cNvPr id="11" name="Table 10">
            <a:extLst>
              <a:ext uri="{FF2B5EF4-FFF2-40B4-BE49-F238E27FC236}">
                <a16:creationId xmlns:a16="http://schemas.microsoft.com/office/drawing/2014/main" id="{92CF25AF-52C4-4DBD-2E9F-0FB71A79D06C}"/>
              </a:ext>
            </a:extLst>
          </p:cNvPr>
          <p:cNvGraphicFramePr>
            <a:graphicFrameLocks noGrp="1"/>
          </p:cNvGraphicFramePr>
          <p:nvPr>
            <p:extLst>
              <p:ext uri="{D42A27DB-BD31-4B8C-83A1-F6EECF244321}">
                <p14:modId xmlns:p14="http://schemas.microsoft.com/office/powerpoint/2010/main" val="688229659"/>
              </p:ext>
            </p:extLst>
          </p:nvPr>
        </p:nvGraphicFramePr>
        <p:xfrm>
          <a:off x="8887521" y="4632960"/>
          <a:ext cx="2877016" cy="1828800"/>
        </p:xfrm>
        <a:graphic>
          <a:graphicData uri="http://schemas.openxmlformats.org/drawingml/2006/table">
            <a:tbl>
              <a:tblPr firstRow="1" bandRow="1">
                <a:tableStyleId>{5C22544A-7EE6-4342-B048-85BDC9FD1C3A}</a:tableStyleId>
              </a:tblPr>
              <a:tblGrid>
                <a:gridCol w="1438508">
                  <a:extLst>
                    <a:ext uri="{9D8B030D-6E8A-4147-A177-3AD203B41FA5}">
                      <a16:colId xmlns:a16="http://schemas.microsoft.com/office/drawing/2014/main" val="1851093883"/>
                    </a:ext>
                  </a:extLst>
                </a:gridCol>
                <a:gridCol w="1438508">
                  <a:extLst>
                    <a:ext uri="{9D8B030D-6E8A-4147-A177-3AD203B41FA5}">
                      <a16:colId xmlns:a16="http://schemas.microsoft.com/office/drawing/2014/main" val="2845560938"/>
                    </a:ext>
                  </a:extLst>
                </a:gridCol>
              </a:tblGrid>
              <a:tr h="303933">
                <a:tc>
                  <a:txBody>
                    <a:bodyPr/>
                    <a:lstStyle/>
                    <a:p>
                      <a:pPr algn="ctr"/>
                      <a:r>
                        <a:rPr lang="en-GB" sz="1400" dirty="0"/>
                        <a:t>Year</a:t>
                      </a:r>
                    </a:p>
                  </a:txBody>
                  <a:tcPr/>
                </a:tc>
                <a:tc>
                  <a:txBody>
                    <a:bodyPr/>
                    <a:lstStyle/>
                    <a:p>
                      <a:pPr algn="ctr"/>
                      <a:r>
                        <a:rPr lang="en-GB" sz="1400" dirty="0"/>
                        <a:t>Largest gaps</a:t>
                      </a:r>
                    </a:p>
                  </a:txBody>
                  <a:tcPr/>
                </a:tc>
                <a:extLst>
                  <a:ext uri="{0D108BD9-81ED-4DB2-BD59-A6C34878D82A}">
                    <a16:rowId xmlns:a16="http://schemas.microsoft.com/office/drawing/2014/main" val="3828848158"/>
                  </a:ext>
                </a:extLst>
              </a:tr>
              <a:tr h="303933">
                <a:tc>
                  <a:txBody>
                    <a:bodyPr/>
                    <a:lstStyle/>
                    <a:p>
                      <a:pPr algn="ctr"/>
                      <a:r>
                        <a:rPr lang="en-GB" sz="1400" dirty="0"/>
                        <a:t>2000</a:t>
                      </a:r>
                    </a:p>
                  </a:txBody>
                  <a:tcPr/>
                </a:tc>
                <a:tc>
                  <a:txBody>
                    <a:bodyPr/>
                    <a:lstStyle/>
                    <a:p>
                      <a:pPr algn="ctr"/>
                      <a:r>
                        <a:rPr lang="en-GB" sz="1400" dirty="0"/>
                        <a:t>12.80</a:t>
                      </a:r>
                    </a:p>
                  </a:txBody>
                  <a:tcPr/>
                </a:tc>
                <a:extLst>
                  <a:ext uri="{0D108BD9-81ED-4DB2-BD59-A6C34878D82A}">
                    <a16:rowId xmlns:a16="http://schemas.microsoft.com/office/drawing/2014/main" val="1213515471"/>
                  </a:ext>
                </a:extLst>
              </a:tr>
              <a:tr h="303933">
                <a:tc>
                  <a:txBody>
                    <a:bodyPr/>
                    <a:lstStyle/>
                    <a:p>
                      <a:pPr algn="ctr"/>
                      <a:r>
                        <a:rPr lang="en-GB" sz="1400" dirty="0"/>
                        <a:t>2001</a:t>
                      </a:r>
                    </a:p>
                  </a:txBody>
                  <a:tcPr/>
                </a:tc>
                <a:tc>
                  <a:txBody>
                    <a:bodyPr/>
                    <a:lstStyle/>
                    <a:p>
                      <a:pPr algn="ctr"/>
                      <a:r>
                        <a:rPr lang="en-GB" sz="1400" dirty="0"/>
                        <a:t>11.91</a:t>
                      </a:r>
                    </a:p>
                  </a:txBody>
                  <a:tcPr/>
                </a:tc>
                <a:extLst>
                  <a:ext uri="{0D108BD9-81ED-4DB2-BD59-A6C34878D82A}">
                    <a16:rowId xmlns:a16="http://schemas.microsoft.com/office/drawing/2014/main" val="2313834405"/>
                  </a:ext>
                </a:extLst>
              </a:tr>
              <a:tr h="303933">
                <a:tc>
                  <a:txBody>
                    <a:bodyPr/>
                    <a:lstStyle/>
                    <a:p>
                      <a:pPr algn="ctr"/>
                      <a:r>
                        <a:rPr lang="en-GB" sz="1400" dirty="0"/>
                        <a:t>2007</a:t>
                      </a:r>
                    </a:p>
                  </a:txBody>
                  <a:tcPr/>
                </a:tc>
                <a:tc>
                  <a:txBody>
                    <a:bodyPr/>
                    <a:lstStyle/>
                    <a:p>
                      <a:pPr algn="ctr"/>
                      <a:r>
                        <a:rPr lang="en-GB" sz="1400" dirty="0"/>
                        <a:t>10.58</a:t>
                      </a:r>
                    </a:p>
                  </a:txBody>
                  <a:tcPr/>
                </a:tc>
                <a:extLst>
                  <a:ext uri="{0D108BD9-81ED-4DB2-BD59-A6C34878D82A}">
                    <a16:rowId xmlns:a16="http://schemas.microsoft.com/office/drawing/2014/main" val="402544494"/>
                  </a:ext>
                </a:extLst>
              </a:tr>
              <a:tr h="303933">
                <a:tc>
                  <a:txBody>
                    <a:bodyPr/>
                    <a:lstStyle/>
                    <a:p>
                      <a:pPr algn="ctr"/>
                      <a:r>
                        <a:rPr lang="en-GB" sz="1400" dirty="0"/>
                        <a:t>2016</a:t>
                      </a:r>
                    </a:p>
                  </a:txBody>
                  <a:tcPr/>
                </a:tc>
                <a:tc>
                  <a:txBody>
                    <a:bodyPr/>
                    <a:lstStyle/>
                    <a:p>
                      <a:pPr algn="ctr"/>
                      <a:r>
                        <a:rPr lang="en-GB" sz="1400" dirty="0"/>
                        <a:t>10.08</a:t>
                      </a:r>
                    </a:p>
                  </a:txBody>
                  <a:tcPr/>
                </a:tc>
                <a:extLst>
                  <a:ext uri="{0D108BD9-81ED-4DB2-BD59-A6C34878D82A}">
                    <a16:rowId xmlns:a16="http://schemas.microsoft.com/office/drawing/2014/main" val="3872935889"/>
                  </a:ext>
                </a:extLst>
              </a:tr>
              <a:tr h="303933">
                <a:tc>
                  <a:txBody>
                    <a:bodyPr/>
                    <a:lstStyle/>
                    <a:p>
                      <a:pPr algn="ctr"/>
                      <a:r>
                        <a:rPr lang="en-GB" sz="1400" dirty="0"/>
                        <a:t>2003</a:t>
                      </a:r>
                    </a:p>
                  </a:txBody>
                  <a:tcPr/>
                </a:tc>
                <a:tc>
                  <a:txBody>
                    <a:bodyPr/>
                    <a:lstStyle/>
                    <a:p>
                      <a:pPr algn="ctr"/>
                      <a:r>
                        <a:rPr lang="en-GB" sz="1400" dirty="0"/>
                        <a:t>9.89</a:t>
                      </a:r>
                    </a:p>
                  </a:txBody>
                  <a:tcPr/>
                </a:tc>
                <a:extLst>
                  <a:ext uri="{0D108BD9-81ED-4DB2-BD59-A6C34878D82A}">
                    <a16:rowId xmlns:a16="http://schemas.microsoft.com/office/drawing/2014/main" val="744972657"/>
                  </a:ext>
                </a:extLst>
              </a:tr>
            </a:tbl>
          </a:graphicData>
        </a:graphic>
      </p:graphicFrame>
    </p:spTree>
    <p:extLst>
      <p:ext uri="{BB962C8B-B14F-4D97-AF65-F5344CB8AC3E}">
        <p14:creationId xmlns:p14="http://schemas.microsoft.com/office/powerpoint/2010/main" val="2316455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B388F-8C57-3A73-3B1D-B4D8D333B0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B4446E-8234-FAEC-32DF-D7E132A717AA}"/>
              </a:ext>
            </a:extLst>
          </p:cNvPr>
          <p:cNvSpPr>
            <a:spLocks noGrp="1"/>
          </p:cNvSpPr>
          <p:nvPr>
            <p:ph type="title"/>
          </p:nvPr>
        </p:nvSpPr>
        <p:spPr/>
        <p:txBody>
          <a:bodyPr>
            <a:normAutofit/>
          </a:bodyPr>
          <a:lstStyle/>
          <a:p>
            <a:r>
              <a:rPr lang="en-GB" sz="3000" dirty="0"/>
              <a:t>Palma Ratio and Gini Index: Both show inequality has risen steadily over time</a:t>
            </a:r>
            <a:br>
              <a:rPr lang="en-GB" sz="2400" dirty="0"/>
            </a:br>
            <a:endParaRPr lang="en-GB" sz="2400" dirty="0"/>
          </a:p>
        </p:txBody>
      </p:sp>
      <p:sp>
        <p:nvSpPr>
          <p:cNvPr id="3" name="Date Placeholder 2">
            <a:extLst>
              <a:ext uri="{FF2B5EF4-FFF2-40B4-BE49-F238E27FC236}">
                <a16:creationId xmlns:a16="http://schemas.microsoft.com/office/drawing/2014/main" id="{3E181019-D3B9-9506-39EB-BDB2745B9B18}"/>
              </a:ext>
            </a:extLst>
          </p:cNvPr>
          <p:cNvSpPr>
            <a:spLocks noGrp="1"/>
          </p:cNvSpPr>
          <p:nvPr>
            <p:ph type="dt" sz="half" idx="10"/>
          </p:nvPr>
        </p:nvSpPr>
        <p:spPr/>
        <p:txBody>
          <a:bodyPr/>
          <a:lstStyle/>
          <a:p>
            <a:pPr rtl="0"/>
            <a:r>
              <a:rPr lang="en-GB" noProof="0" dirty="0"/>
              <a:t>10/11/2025</a:t>
            </a:r>
          </a:p>
        </p:txBody>
      </p:sp>
      <p:sp>
        <p:nvSpPr>
          <p:cNvPr id="4" name="Footer Placeholder 3">
            <a:extLst>
              <a:ext uri="{FF2B5EF4-FFF2-40B4-BE49-F238E27FC236}">
                <a16:creationId xmlns:a16="http://schemas.microsoft.com/office/drawing/2014/main" id="{D6D30005-9331-3EAA-137D-023761B9A3C2}"/>
              </a:ext>
            </a:extLst>
          </p:cNvPr>
          <p:cNvSpPr>
            <a:spLocks noGrp="1"/>
          </p:cNvSpPr>
          <p:nvPr>
            <p:ph type="ftr" sz="quarter" idx="11"/>
          </p:nvPr>
        </p:nvSpPr>
        <p:spPr/>
        <p:txBody>
          <a:bodyPr/>
          <a:lstStyle/>
          <a:p>
            <a:r>
              <a:rPr lang="en-GB" dirty="0"/>
              <a:t>UK PIP Dataset Explored</a:t>
            </a:r>
          </a:p>
        </p:txBody>
      </p:sp>
      <p:sp>
        <p:nvSpPr>
          <p:cNvPr id="5" name="Slide Number Placeholder 4">
            <a:extLst>
              <a:ext uri="{FF2B5EF4-FFF2-40B4-BE49-F238E27FC236}">
                <a16:creationId xmlns:a16="http://schemas.microsoft.com/office/drawing/2014/main" id="{9356F86D-6E8A-FDC3-0A08-C22C9F539104}"/>
              </a:ext>
            </a:extLst>
          </p:cNvPr>
          <p:cNvSpPr>
            <a:spLocks noGrp="1"/>
          </p:cNvSpPr>
          <p:nvPr>
            <p:ph type="sldNum" sz="quarter" idx="12"/>
          </p:nvPr>
        </p:nvSpPr>
        <p:spPr/>
        <p:txBody>
          <a:bodyPr/>
          <a:lstStyle/>
          <a:p>
            <a:pPr rtl="0"/>
            <a:fld id="{D8DA9DAA-006C-4F4B-980E-E3DF019B24E2}" type="slidenum">
              <a:rPr lang="en-GB" noProof="0" smtClean="0"/>
              <a:t>11</a:t>
            </a:fld>
            <a:endParaRPr lang="en-GB" noProof="0"/>
          </a:p>
        </p:txBody>
      </p:sp>
      <p:pic>
        <p:nvPicPr>
          <p:cNvPr id="9" name="Picture 8" descr="A graph with a line and dots&#10;&#10;AI-generated content may be incorrect.">
            <a:extLst>
              <a:ext uri="{FF2B5EF4-FFF2-40B4-BE49-F238E27FC236}">
                <a16:creationId xmlns:a16="http://schemas.microsoft.com/office/drawing/2014/main" id="{64411135-59C0-83AC-6AAB-FFEB98F9FF32}"/>
              </a:ext>
            </a:extLst>
          </p:cNvPr>
          <p:cNvPicPr>
            <a:picLocks noChangeAspect="1"/>
          </p:cNvPicPr>
          <p:nvPr/>
        </p:nvPicPr>
        <p:blipFill>
          <a:blip r:embed="rId2"/>
          <a:stretch>
            <a:fillRect/>
          </a:stretch>
        </p:blipFill>
        <p:spPr>
          <a:xfrm>
            <a:off x="838200" y="1189039"/>
            <a:ext cx="3555380" cy="2962816"/>
          </a:xfrm>
          <a:prstGeom prst="rect">
            <a:avLst/>
          </a:prstGeom>
        </p:spPr>
      </p:pic>
      <p:pic>
        <p:nvPicPr>
          <p:cNvPr id="6" name="Picture 5" descr="A graph with a line and dots&#10;&#10;AI-generated content may be incorrect.">
            <a:extLst>
              <a:ext uri="{FF2B5EF4-FFF2-40B4-BE49-F238E27FC236}">
                <a16:creationId xmlns:a16="http://schemas.microsoft.com/office/drawing/2014/main" id="{D5D9F8BB-7DE4-C9FC-737B-B798B15F1556}"/>
              </a:ext>
            </a:extLst>
          </p:cNvPr>
          <p:cNvPicPr>
            <a:picLocks noChangeAspect="1"/>
          </p:cNvPicPr>
          <p:nvPr/>
        </p:nvPicPr>
        <p:blipFill>
          <a:blip r:embed="rId3"/>
          <a:stretch>
            <a:fillRect/>
          </a:stretch>
        </p:blipFill>
        <p:spPr>
          <a:xfrm>
            <a:off x="838200" y="3895183"/>
            <a:ext cx="3555380" cy="2962817"/>
          </a:xfrm>
          <a:prstGeom prst="rect">
            <a:avLst/>
          </a:prstGeom>
        </p:spPr>
      </p:pic>
      <p:pic>
        <p:nvPicPr>
          <p:cNvPr id="8" name="Picture 7">
            <a:extLst>
              <a:ext uri="{FF2B5EF4-FFF2-40B4-BE49-F238E27FC236}">
                <a16:creationId xmlns:a16="http://schemas.microsoft.com/office/drawing/2014/main" id="{C61AF659-C469-ED47-9080-8600989D53AD}"/>
              </a:ext>
            </a:extLst>
          </p:cNvPr>
          <p:cNvPicPr>
            <a:picLocks noChangeAspect="1"/>
          </p:cNvPicPr>
          <p:nvPr/>
        </p:nvPicPr>
        <p:blipFill>
          <a:blip r:embed="rId4"/>
          <a:stretch>
            <a:fillRect/>
          </a:stretch>
        </p:blipFill>
        <p:spPr>
          <a:xfrm>
            <a:off x="4647248" y="1232364"/>
            <a:ext cx="6820852" cy="4829849"/>
          </a:xfrm>
          <a:prstGeom prst="rect">
            <a:avLst/>
          </a:prstGeom>
        </p:spPr>
      </p:pic>
    </p:spTree>
    <p:extLst>
      <p:ext uri="{BB962C8B-B14F-4D97-AF65-F5344CB8AC3E}">
        <p14:creationId xmlns:p14="http://schemas.microsoft.com/office/powerpoint/2010/main" val="4261705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329DF-7D17-3A11-ADCB-8657B0DB8F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C000FC-63B8-C33E-0CB3-FEDDE2B9DD97}"/>
              </a:ext>
            </a:extLst>
          </p:cNvPr>
          <p:cNvSpPr>
            <a:spLocks noGrp="1"/>
          </p:cNvSpPr>
          <p:nvPr>
            <p:ph type="title"/>
          </p:nvPr>
        </p:nvSpPr>
        <p:spPr/>
        <p:txBody>
          <a:bodyPr>
            <a:normAutofit/>
          </a:bodyPr>
          <a:lstStyle/>
          <a:p>
            <a:r>
              <a:rPr lang="en-GB" sz="3000" dirty="0"/>
              <a:t>Polarization: Another weak but positive trend in polarization over time</a:t>
            </a:r>
          </a:p>
        </p:txBody>
      </p:sp>
      <p:sp>
        <p:nvSpPr>
          <p:cNvPr id="3" name="Date Placeholder 2">
            <a:extLst>
              <a:ext uri="{FF2B5EF4-FFF2-40B4-BE49-F238E27FC236}">
                <a16:creationId xmlns:a16="http://schemas.microsoft.com/office/drawing/2014/main" id="{82043FA0-F9C2-E7CE-7645-F561BB265EAC}"/>
              </a:ext>
            </a:extLst>
          </p:cNvPr>
          <p:cNvSpPr>
            <a:spLocks noGrp="1"/>
          </p:cNvSpPr>
          <p:nvPr>
            <p:ph type="dt" sz="half" idx="10"/>
          </p:nvPr>
        </p:nvSpPr>
        <p:spPr/>
        <p:txBody>
          <a:bodyPr/>
          <a:lstStyle/>
          <a:p>
            <a:pPr rtl="0"/>
            <a:r>
              <a:rPr lang="en-GB" noProof="0" dirty="0"/>
              <a:t>10/11/2025</a:t>
            </a:r>
          </a:p>
        </p:txBody>
      </p:sp>
      <p:sp>
        <p:nvSpPr>
          <p:cNvPr id="4" name="Footer Placeholder 3">
            <a:extLst>
              <a:ext uri="{FF2B5EF4-FFF2-40B4-BE49-F238E27FC236}">
                <a16:creationId xmlns:a16="http://schemas.microsoft.com/office/drawing/2014/main" id="{4879066D-B3A5-85AC-2ED1-7AF816600D39}"/>
              </a:ext>
            </a:extLst>
          </p:cNvPr>
          <p:cNvSpPr>
            <a:spLocks noGrp="1"/>
          </p:cNvSpPr>
          <p:nvPr>
            <p:ph type="ftr" sz="quarter" idx="11"/>
          </p:nvPr>
        </p:nvSpPr>
        <p:spPr/>
        <p:txBody>
          <a:bodyPr/>
          <a:lstStyle/>
          <a:p>
            <a:r>
              <a:rPr lang="en-GB" dirty="0"/>
              <a:t>UK PIP Dataset Explored</a:t>
            </a:r>
          </a:p>
        </p:txBody>
      </p:sp>
      <p:sp>
        <p:nvSpPr>
          <p:cNvPr id="5" name="Slide Number Placeholder 4">
            <a:extLst>
              <a:ext uri="{FF2B5EF4-FFF2-40B4-BE49-F238E27FC236}">
                <a16:creationId xmlns:a16="http://schemas.microsoft.com/office/drawing/2014/main" id="{9E1530F3-C942-55F6-A48E-070CC5DD9BF5}"/>
              </a:ext>
            </a:extLst>
          </p:cNvPr>
          <p:cNvSpPr>
            <a:spLocks noGrp="1"/>
          </p:cNvSpPr>
          <p:nvPr>
            <p:ph type="sldNum" sz="quarter" idx="12"/>
          </p:nvPr>
        </p:nvSpPr>
        <p:spPr/>
        <p:txBody>
          <a:bodyPr/>
          <a:lstStyle/>
          <a:p>
            <a:pPr rtl="0"/>
            <a:fld id="{D8DA9DAA-006C-4F4B-980E-E3DF019B24E2}" type="slidenum">
              <a:rPr lang="en-GB" noProof="0" smtClean="0"/>
              <a:t>12</a:t>
            </a:fld>
            <a:endParaRPr lang="en-GB" noProof="0"/>
          </a:p>
        </p:txBody>
      </p:sp>
      <p:pic>
        <p:nvPicPr>
          <p:cNvPr id="12" name="Picture 11" descr="A graph with blue dots and numbers&#10;&#10;AI-generated content may be incorrect.">
            <a:extLst>
              <a:ext uri="{FF2B5EF4-FFF2-40B4-BE49-F238E27FC236}">
                <a16:creationId xmlns:a16="http://schemas.microsoft.com/office/drawing/2014/main" id="{0B819521-E4EF-9E45-94B1-B62D26F4144D}"/>
              </a:ext>
            </a:extLst>
          </p:cNvPr>
          <p:cNvPicPr>
            <a:picLocks noChangeAspect="1"/>
          </p:cNvPicPr>
          <p:nvPr/>
        </p:nvPicPr>
        <p:blipFill>
          <a:blip r:embed="rId2"/>
          <a:stretch>
            <a:fillRect/>
          </a:stretch>
        </p:blipFill>
        <p:spPr>
          <a:xfrm>
            <a:off x="1030322" y="1593850"/>
            <a:ext cx="5715000" cy="4762500"/>
          </a:xfrm>
          <a:prstGeom prst="rect">
            <a:avLst/>
          </a:prstGeom>
        </p:spPr>
      </p:pic>
    </p:spTree>
    <p:extLst>
      <p:ext uri="{BB962C8B-B14F-4D97-AF65-F5344CB8AC3E}">
        <p14:creationId xmlns:p14="http://schemas.microsoft.com/office/powerpoint/2010/main" val="4068518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E83617-BF1B-8CAD-3301-16901EE2B7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8787B8-8B5F-37BD-24D2-E95B8A313EB2}"/>
              </a:ext>
            </a:extLst>
          </p:cNvPr>
          <p:cNvSpPr>
            <a:spLocks noGrp="1"/>
          </p:cNvSpPr>
          <p:nvPr>
            <p:ph type="title"/>
          </p:nvPr>
        </p:nvSpPr>
        <p:spPr/>
        <p:txBody>
          <a:bodyPr>
            <a:noAutofit/>
          </a:bodyPr>
          <a:lstStyle/>
          <a:p>
            <a:r>
              <a:rPr lang="en-GB" sz="3000" dirty="0"/>
              <a:t>MLD: A slightly stronger positive relationship between time and inequality but again a consistent trend rather than being highly predictive</a:t>
            </a:r>
          </a:p>
        </p:txBody>
      </p:sp>
      <p:sp>
        <p:nvSpPr>
          <p:cNvPr id="3" name="Date Placeholder 2">
            <a:extLst>
              <a:ext uri="{FF2B5EF4-FFF2-40B4-BE49-F238E27FC236}">
                <a16:creationId xmlns:a16="http://schemas.microsoft.com/office/drawing/2014/main" id="{A21193BB-3AE6-59D1-045F-C7C5046E30FA}"/>
              </a:ext>
            </a:extLst>
          </p:cNvPr>
          <p:cNvSpPr>
            <a:spLocks noGrp="1"/>
          </p:cNvSpPr>
          <p:nvPr>
            <p:ph type="dt" sz="half" idx="10"/>
          </p:nvPr>
        </p:nvSpPr>
        <p:spPr/>
        <p:txBody>
          <a:bodyPr/>
          <a:lstStyle/>
          <a:p>
            <a:pPr rtl="0"/>
            <a:r>
              <a:rPr lang="en-GB" noProof="0" dirty="0"/>
              <a:t>10/11/2025</a:t>
            </a:r>
          </a:p>
        </p:txBody>
      </p:sp>
      <p:sp>
        <p:nvSpPr>
          <p:cNvPr id="4" name="Footer Placeholder 3">
            <a:extLst>
              <a:ext uri="{FF2B5EF4-FFF2-40B4-BE49-F238E27FC236}">
                <a16:creationId xmlns:a16="http://schemas.microsoft.com/office/drawing/2014/main" id="{67393C90-2B53-2462-8F08-A166FD8D1510}"/>
              </a:ext>
            </a:extLst>
          </p:cNvPr>
          <p:cNvSpPr>
            <a:spLocks noGrp="1"/>
          </p:cNvSpPr>
          <p:nvPr>
            <p:ph type="ftr" sz="quarter" idx="11"/>
          </p:nvPr>
        </p:nvSpPr>
        <p:spPr/>
        <p:txBody>
          <a:bodyPr/>
          <a:lstStyle/>
          <a:p>
            <a:r>
              <a:rPr lang="en-GB" dirty="0"/>
              <a:t>UK PIP Dataset Explored</a:t>
            </a:r>
          </a:p>
        </p:txBody>
      </p:sp>
      <p:sp>
        <p:nvSpPr>
          <p:cNvPr id="5" name="Slide Number Placeholder 4">
            <a:extLst>
              <a:ext uri="{FF2B5EF4-FFF2-40B4-BE49-F238E27FC236}">
                <a16:creationId xmlns:a16="http://schemas.microsoft.com/office/drawing/2014/main" id="{1E4D898D-5DC7-C86E-05D5-493D5B629439}"/>
              </a:ext>
            </a:extLst>
          </p:cNvPr>
          <p:cNvSpPr>
            <a:spLocks noGrp="1"/>
          </p:cNvSpPr>
          <p:nvPr>
            <p:ph type="sldNum" sz="quarter" idx="12"/>
          </p:nvPr>
        </p:nvSpPr>
        <p:spPr/>
        <p:txBody>
          <a:bodyPr/>
          <a:lstStyle/>
          <a:p>
            <a:pPr rtl="0"/>
            <a:fld id="{D8DA9DAA-006C-4F4B-980E-E3DF019B24E2}" type="slidenum">
              <a:rPr lang="en-GB" noProof="0" smtClean="0"/>
              <a:t>13</a:t>
            </a:fld>
            <a:endParaRPr lang="en-GB" noProof="0"/>
          </a:p>
        </p:txBody>
      </p:sp>
      <p:pic>
        <p:nvPicPr>
          <p:cNvPr id="8" name="Picture 7" descr="A graph with a line and numbers&#10;&#10;AI-generated content may be incorrect.">
            <a:extLst>
              <a:ext uri="{FF2B5EF4-FFF2-40B4-BE49-F238E27FC236}">
                <a16:creationId xmlns:a16="http://schemas.microsoft.com/office/drawing/2014/main" id="{6FB9D522-ED0F-A116-38B5-E951531A8D5D}"/>
              </a:ext>
            </a:extLst>
          </p:cNvPr>
          <p:cNvPicPr>
            <a:picLocks noChangeAspect="1"/>
          </p:cNvPicPr>
          <p:nvPr/>
        </p:nvPicPr>
        <p:blipFill>
          <a:blip r:embed="rId3"/>
          <a:stretch>
            <a:fillRect/>
          </a:stretch>
        </p:blipFill>
        <p:spPr>
          <a:xfrm>
            <a:off x="1181100" y="1685290"/>
            <a:ext cx="5715000" cy="4762500"/>
          </a:xfrm>
          <a:prstGeom prst="rect">
            <a:avLst/>
          </a:prstGeom>
        </p:spPr>
      </p:pic>
    </p:spTree>
    <p:extLst>
      <p:ext uri="{BB962C8B-B14F-4D97-AF65-F5344CB8AC3E}">
        <p14:creationId xmlns:p14="http://schemas.microsoft.com/office/powerpoint/2010/main" val="2331668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13448-A55A-9348-F364-0443089F5A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47660C-DB92-4CDB-4242-EA01591A7D32}"/>
              </a:ext>
            </a:extLst>
          </p:cNvPr>
          <p:cNvSpPr>
            <a:spLocks noGrp="1"/>
          </p:cNvSpPr>
          <p:nvPr>
            <p:ph type="title"/>
          </p:nvPr>
        </p:nvSpPr>
        <p:spPr/>
        <p:txBody>
          <a:bodyPr>
            <a:normAutofit fontScale="90000"/>
          </a:bodyPr>
          <a:lstStyle/>
          <a:p>
            <a:r>
              <a:rPr lang="en-GB" sz="3300" dirty="0"/>
              <a:t>Income Gap Ratio: Whilst each poverty measure shows a persistent incline over time, the ‘income gap ratio upper mid income </a:t>
            </a:r>
            <a:r>
              <a:rPr lang="en-GB" sz="3300" dirty="0" err="1"/>
              <a:t>povline</a:t>
            </a:r>
            <a:r>
              <a:rPr lang="en-GB" sz="3300" dirty="0"/>
              <a:t>’ shows the biggest increase. </a:t>
            </a:r>
            <a:br>
              <a:rPr lang="en-GB" sz="2400" dirty="0"/>
            </a:br>
            <a:r>
              <a:rPr lang="en-GB" sz="1100" dirty="0"/>
              <a:t>The blue International poverty line is designed for low-income countries and so in the UK may understate poverty. Hence the red and green lines give a better indication of poverty., capturing relative deprivation and social exclusion</a:t>
            </a:r>
          </a:p>
        </p:txBody>
      </p:sp>
      <p:sp>
        <p:nvSpPr>
          <p:cNvPr id="3" name="Date Placeholder 2">
            <a:extLst>
              <a:ext uri="{FF2B5EF4-FFF2-40B4-BE49-F238E27FC236}">
                <a16:creationId xmlns:a16="http://schemas.microsoft.com/office/drawing/2014/main" id="{1F29C555-B884-D3A5-4BC3-D4856EFB02D5}"/>
              </a:ext>
            </a:extLst>
          </p:cNvPr>
          <p:cNvSpPr>
            <a:spLocks noGrp="1"/>
          </p:cNvSpPr>
          <p:nvPr>
            <p:ph type="dt" sz="half" idx="10"/>
          </p:nvPr>
        </p:nvSpPr>
        <p:spPr/>
        <p:txBody>
          <a:bodyPr/>
          <a:lstStyle/>
          <a:p>
            <a:pPr rtl="0"/>
            <a:r>
              <a:rPr lang="en-GB" noProof="0" dirty="0"/>
              <a:t>10/11/2025</a:t>
            </a:r>
          </a:p>
        </p:txBody>
      </p:sp>
      <p:sp>
        <p:nvSpPr>
          <p:cNvPr id="4" name="Footer Placeholder 3">
            <a:extLst>
              <a:ext uri="{FF2B5EF4-FFF2-40B4-BE49-F238E27FC236}">
                <a16:creationId xmlns:a16="http://schemas.microsoft.com/office/drawing/2014/main" id="{FA34250B-95B2-0A79-3B2F-E7A0E53BF266}"/>
              </a:ext>
            </a:extLst>
          </p:cNvPr>
          <p:cNvSpPr>
            <a:spLocks noGrp="1"/>
          </p:cNvSpPr>
          <p:nvPr>
            <p:ph type="ftr" sz="quarter" idx="11"/>
          </p:nvPr>
        </p:nvSpPr>
        <p:spPr/>
        <p:txBody>
          <a:bodyPr/>
          <a:lstStyle/>
          <a:p>
            <a:r>
              <a:rPr lang="en-GB" dirty="0"/>
              <a:t>UK PIP Dataset Explored</a:t>
            </a:r>
          </a:p>
        </p:txBody>
      </p:sp>
      <p:sp>
        <p:nvSpPr>
          <p:cNvPr id="5" name="Slide Number Placeholder 4">
            <a:extLst>
              <a:ext uri="{FF2B5EF4-FFF2-40B4-BE49-F238E27FC236}">
                <a16:creationId xmlns:a16="http://schemas.microsoft.com/office/drawing/2014/main" id="{38E4281E-0759-5640-4570-CA402196580F}"/>
              </a:ext>
            </a:extLst>
          </p:cNvPr>
          <p:cNvSpPr>
            <a:spLocks noGrp="1"/>
          </p:cNvSpPr>
          <p:nvPr>
            <p:ph type="sldNum" sz="quarter" idx="12"/>
          </p:nvPr>
        </p:nvSpPr>
        <p:spPr/>
        <p:txBody>
          <a:bodyPr/>
          <a:lstStyle/>
          <a:p>
            <a:pPr rtl="0"/>
            <a:fld id="{D8DA9DAA-006C-4F4B-980E-E3DF019B24E2}" type="slidenum">
              <a:rPr lang="en-GB" noProof="0" smtClean="0"/>
              <a:t>14</a:t>
            </a:fld>
            <a:endParaRPr lang="en-GB" noProof="0"/>
          </a:p>
        </p:txBody>
      </p:sp>
      <p:pic>
        <p:nvPicPr>
          <p:cNvPr id="10" name="Picture 9" descr="A graph of a graph showing the amount of poverty&#10;&#10;AI-generated content may be incorrect.">
            <a:extLst>
              <a:ext uri="{FF2B5EF4-FFF2-40B4-BE49-F238E27FC236}">
                <a16:creationId xmlns:a16="http://schemas.microsoft.com/office/drawing/2014/main" id="{A65400C5-8049-1F5B-9967-9B3E1D2041F4}"/>
              </a:ext>
            </a:extLst>
          </p:cNvPr>
          <p:cNvPicPr>
            <a:picLocks noChangeAspect="1"/>
          </p:cNvPicPr>
          <p:nvPr/>
        </p:nvPicPr>
        <p:blipFill>
          <a:blip r:embed="rId3"/>
          <a:stretch>
            <a:fillRect/>
          </a:stretch>
        </p:blipFill>
        <p:spPr>
          <a:xfrm>
            <a:off x="1117909" y="1662527"/>
            <a:ext cx="7780764" cy="4668458"/>
          </a:xfrm>
          <a:prstGeom prst="rect">
            <a:avLst/>
          </a:prstGeom>
        </p:spPr>
      </p:pic>
      <p:graphicFrame>
        <p:nvGraphicFramePr>
          <p:cNvPr id="19" name="Table 18">
            <a:extLst>
              <a:ext uri="{FF2B5EF4-FFF2-40B4-BE49-F238E27FC236}">
                <a16:creationId xmlns:a16="http://schemas.microsoft.com/office/drawing/2014/main" id="{3405B22C-731C-E3A0-9933-23D908EDF496}"/>
              </a:ext>
            </a:extLst>
          </p:cNvPr>
          <p:cNvGraphicFramePr>
            <a:graphicFrameLocks noGrp="1"/>
          </p:cNvGraphicFramePr>
          <p:nvPr>
            <p:extLst>
              <p:ext uri="{D42A27DB-BD31-4B8C-83A1-F6EECF244321}">
                <p14:modId xmlns:p14="http://schemas.microsoft.com/office/powerpoint/2010/main" val="2060564492"/>
              </p:ext>
            </p:extLst>
          </p:nvPr>
        </p:nvGraphicFramePr>
        <p:xfrm>
          <a:off x="8758091" y="1690688"/>
          <a:ext cx="3332672" cy="2037103"/>
        </p:xfrm>
        <a:graphic>
          <a:graphicData uri="http://schemas.openxmlformats.org/drawingml/2006/table">
            <a:tbl>
              <a:tblPr firstRow="1" bandRow="1">
                <a:tableStyleId>{5C22544A-7EE6-4342-B048-85BDC9FD1C3A}</a:tableStyleId>
              </a:tblPr>
              <a:tblGrid>
                <a:gridCol w="716253">
                  <a:extLst>
                    <a:ext uri="{9D8B030D-6E8A-4147-A177-3AD203B41FA5}">
                      <a16:colId xmlns:a16="http://schemas.microsoft.com/office/drawing/2014/main" val="266095692"/>
                    </a:ext>
                  </a:extLst>
                </a:gridCol>
                <a:gridCol w="1596335">
                  <a:extLst>
                    <a:ext uri="{9D8B030D-6E8A-4147-A177-3AD203B41FA5}">
                      <a16:colId xmlns:a16="http://schemas.microsoft.com/office/drawing/2014/main" val="428220020"/>
                    </a:ext>
                  </a:extLst>
                </a:gridCol>
                <a:gridCol w="1020084">
                  <a:extLst>
                    <a:ext uri="{9D8B030D-6E8A-4147-A177-3AD203B41FA5}">
                      <a16:colId xmlns:a16="http://schemas.microsoft.com/office/drawing/2014/main" val="1133780946"/>
                    </a:ext>
                  </a:extLst>
                </a:gridCol>
              </a:tblGrid>
              <a:tr h="326986">
                <a:tc>
                  <a:txBody>
                    <a:bodyPr/>
                    <a:lstStyle/>
                    <a:p>
                      <a:pPr>
                        <a:buNone/>
                      </a:pPr>
                      <a:r>
                        <a:rPr lang="en-GB" sz="900" dirty="0"/>
                        <a:t>Line Colour</a:t>
                      </a:r>
                    </a:p>
                  </a:txBody>
                  <a:tcPr anchor="ctr"/>
                </a:tc>
                <a:tc>
                  <a:txBody>
                    <a:bodyPr/>
                    <a:lstStyle/>
                    <a:p>
                      <a:pPr>
                        <a:buNone/>
                      </a:pPr>
                      <a:r>
                        <a:rPr lang="en-GB" sz="900" dirty="0"/>
                        <a:t>Poverty Line Definition</a:t>
                      </a:r>
                    </a:p>
                  </a:txBody>
                  <a:tcPr anchor="ctr"/>
                </a:tc>
                <a:tc>
                  <a:txBody>
                    <a:bodyPr/>
                    <a:lstStyle/>
                    <a:p>
                      <a:pPr>
                        <a:buNone/>
                      </a:pPr>
                      <a:r>
                        <a:rPr lang="en-GB" sz="900"/>
                        <a:t>Interpretation</a:t>
                      </a:r>
                    </a:p>
                  </a:txBody>
                  <a:tcPr anchor="ctr"/>
                </a:tc>
                <a:extLst>
                  <a:ext uri="{0D108BD9-81ED-4DB2-BD59-A6C34878D82A}">
                    <a16:rowId xmlns:a16="http://schemas.microsoft.com/office/drawing/2014/main" val="4118648837"/>
                  </a:ext>
                </a:extLst>
              </a:tr>
              <a:tr h="452750">
                <a:tc>
                  <a:txBody>
                    <a:bodyPr/>
                    <a:lstStyle/>
                    <a:p>
                      <a:pPr>
                        <a:buNone/>
                      </a:pPr>
                      <a:r>
                        <a:rPr lang="en-GB" sz="900"/>
                        <a:t>🔵 Blue</a:t>
                      </a:r>
                    </a:p>
                  </a:txBody>
                  <a:tcPr anchor="ctr"/>
                </a:tc>
                <a:tc>
                  <a:txBody>
                    <a:bodyPr/>
                    <a:lstStyle/>
                    <a:p>
                      <a:pPr>
                        <a:buNone/>
                      </a:pPr>
                      <a:r>
                        <a:rPr lang="en-GB" sz="900" b="1" dirty="0"/>
                        <a:t>International poverty line</a:t>
                      </a:r>
                      <a:r>
                        <a:rPr lang="en-GB" sz="900" dirty="0"/>
                        <a:t> (e.g., $2.15/day)</a:t>
                      </a:r>
                    </a:p>
                  </a:txBody>
                  <a:tcPr anchor="ctr"/>
                </a:tc>
                <a:tc>
                  <a:txBody>
                    <a:bodyPr/>
                    <a:lstStyle/>
                    <a:p>
                      <a:pPr>
                        <a:buNone/>
                      </a:pPr>
                      <a:r>
                        <a:rPr lang="en-GB" sz="900" dirty="0"/>
                        <a:t>Extreme poverty</a:t>
                      </a:r>
                    </a:p>
                  </a:txBody>
                  <a:tcPr anchor="ctr"/>
                </a:tc>
                <a:extLst>
                  <a:ext uri="{0D108BD9-81ED-4DB2-BD59-A6C34878D82A}">
                    <a16:rowId xmlns:a16="http://schemas.microsoft.com/office/drawing/2014/main" val="2202922484"/>
                  </a:ext>
                </a:extLst>
              </a:tr>
              <a:tr h="578513">
                <a:tc>
                  <a:txBody>
                    <a:bodyPr/>
                    <a:lstStyle/>
                    <a:p>
                      <a:pPr>
                        <a:buNone/>
                      </a:pPr>
                      <a:r>
                        <a:rPr lang="en-GB" sz="900"/>
                        <a:t>🔴 Red</a:t>
                      </a:r>
                    </a:p>
                  </a:txBody>
                  <a:tcPr anchor="ctr"/>
                </a:tc>
                <a:tc>
                  <a:txBody>
                    <a:bodyPr/>
                    <a:lstStyle/>
                    <a:p>
                      <a:pPr>
                        <a:buNone/>
                      </a:pPr>
                      <a:r>
                        <a:rPr lang="en-GB" sz="900" b="1" dirty="0"/>
                        <a:t>Lower-middle-income countries poverty line</a:t>
                      </a:r>
                      <a:r>
                        <a:rPr lang="en-GB" sz="900" dirty="0"/>
                        <a:t> (e.g., $3.65/day)</a:t>
                      </a:r>
                    </a:p>
                  </a:txBody>
                  <a:tcPr anchor="ctr"/>
                </a:tc>
                <a:tc>
                  <a:txBody>
                    <a:bodyPr/>
                    <a:lstStyle/>
                    <a:p>
                      <a:pPr>
                        <a:buNone/>
                      </a:pPr>
                      <a:r>
                        <a:rPr lang="en-GB" sz="900" dirty="0"/>
                        <a:t>Deprivation</a:t>
                      </a:r>
                    </a:p>
                  </a:txBody>
                  <a:tcPr anchor="ctr"/>
                </a:tc>
                <a:extLst>
                  <a:ext uri="{0D108BD9-81ED-4DB2-BD59-A6C34878D82A}">
                    <a16:rowId xmlns:a16="http://schemas.microsoft.com/office/drawing/2014/main" val="2584578210"/>
                  </a:ext>
                </a:extLst>
              </a:tr>
              <a:tr h="578513">
                <a:tc>
                  <a:txBody>
                    <a:bodyPr/>
                    <a:lstStyle/>
                    <a:p>
                      <a:pPr>
                        <a:buNone/>
                      </a:pPr>
                      <a:r>
                        <a:rPr lang="en-GB" sz="900" dirty="0"/>
                        <a:t>🟢 Green</a:t>
                      </a:r>
                    </a:p>
                  </a:txBody>
                  <a:tcPr anchor="ctr"/>
                </a:tc>
                <a:tc>
                  <a:txBody>
                    <a:bodyPr/>
                    <a:lstStyle/>
                    <a:p>
                      <a:pPr>
                        <a:buNone/>
                      </a:pPr>
                      <a:r>
                        <a:rPr lang="en-GB" sz="900" b="1" dirty="0"/>
                        <a:t>Upper-middle-income countries poverty line</a:t>
                      </a:r>
                      <a:r>
                        <a:rPr lang="en-GB" sz="900" dirty="0"/>
                        <a:t> (e.g., $6.85/day)</a:t>
                      </a:r>
                    </a:p>
                  </a:txBody>
                  <a:tcPr anchor="ctr"/>
                </a:tc>
                <a:tc>
                  <a:txBody>
                    <a:bodyPr/>
                    <a:lstStyle/>
                    <a:p>
                      <a:pPr>
                        <a:buNone/>
                      </a:pPr>
                      <a:r>
                        <a:rPr lang="en-GB" sz="900" dirty="0"/>
                        <a:t>Relative poverty &amp; social exclusion</a:t>
                      </a:r>
                    </a:p>
                  </a:txBody>
                  <a:tcPr anchor="ctr"/>
                </a:tc>
                <a:extLst>
                  <a:ext uri="{0D108BD9-81ED-4DB2-BD59-A6C34878D82A}">
                    <a16:rowId xmlns:a16="http://schemas.microsoft.com/office/drawing/2014/main" val="2920363326"/>
                  </a:ext>
                </a:extLst>
              </a:tr>
            </a:tbl>
          </a:graphicData>
        </a:graphic>
      </p:graphicFrame>
    </p:spTree>
    <p:extLst>
      <p:ext uri="{BB962C8B-B14F-4D97-AF65-F5344CB8AC3E}">
        <p14:creationId xmlns:p14="http://schemas.microsoft.com/office/powerpoint/2010/main" val="416846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F56DE-9673-F398-3028-D383D408A1CF}"/>
            </a:ext>
          </a:extLst>
        </p:cNvPr>
        <p:cNvGrpSpPr/>
        <p:nvPr/>
      </p:nvGrpSpPr>
      <p:grpSpPr>
        <a:xfrm>
          <a:off x="0" y="0"/>
          <a:ext cx="0" cy="0"/>
          <a:chOff x="0" y="0"/>
          <a:chExt cx="0" cy="0"/>
        </a:xfrm>
      </p:grpSpPr>
      <p:pic>
        <p:nvPicPr>
          <p:cNvPr id="7" name="Picture 6" descr="A graph of financial data&#10;&#10;AI-generated content may be incorrect.">
            <a:extLst>
              <a:ext uri="{FF2B5EF4-FFF2-40B4-BE49-F238E27FC236}">
                <a16:creationId xmlns:a16="http://schemas.microsoft.com/office/drawing/2014/main" id="{34A340D3-710E-D318-12F3-9D2164F7AB8B}"/>
              </a:ext>
            </a:extLst>
          </p:cNvPr>
          <p:cNvPicPr>
            <a:picLocks noChangeAspect="1"/>
          </p:cNvPicPr>
          <p:nvPr/>
        </p:nvPicPr>
        <p:blipFill>
          <a:blip r:embed="rId3"/>
          <a:stretch>
            <a:fillRect/>
          </a:stretch>
        </p:blipFill>
        <p:spPr>
          <a:xfrm>
            <a:off x="933450" y="1311429"/>
            <a:ext cx="7524750" cy="4514851"/>
          </a:xfrm>
          <a:prstGeom prst="rect">
            <a:avLst/>
          </a:prstGeom>
        </p:spPr>
      </p:pic>
      <p:sp>
        <p:nvSpPr>
          <p:cNvPr id="2" name="Title 1">
            <a:extLst>
              <a:ext uri="{FF2B5EF4-FFF2-40B4-BE49-F238E27FC236}">
                <a16:creationId xmlns:a16="http://schemas.microsoft.com/office/drawing/2014/main" id="{167C438D-96A0-095C-F587-8A023E74F2D1}"/>
              </a:ext>
            </a:extLst>
          </p:cNvPr>
          <p:cNvSpPr>
            <a:spLocks noGrp="1"/>
          </p:cNvSpPr>
          <p:nvPr>
            <p:ph type="title"/>
          </p:nvPr>
        </p:nvSpPr>
        <p:spPr>
          <a:xfrm>
            <a:off x="838200" y="338900"/>
            <a:ext cx="10515600" cy="1325563"/>
          </a:xfrm>
        </p:spPr>
        <p:txBody>
          <a:bodyPr>
            <a:noAutofit/>
          </a:bodyPr>
          <a:lstStyle/>
          <a:p>
            <a:r>
              <a:rPr lang="en-GB" sz="3000" dirty="0"/>
              <a:t>Average Income Shortfall: The UK’s poor are increasingly far below the poverty line, with notable spikes in each measure in 2000, likely caused by ????</a:t>
            </a:r>
          </a:p>
        </p:txBody>
      </p:sp>
      <p:sp>
        <p:nvSpPr>
          <p:cNvPr id="3" name="Date Placeholder 2">
            <a:extLst>
              <a:ext uri="{FF2B5EF4-FFF2-40B4-BE49-F238E27FC236}">
                <a16:creationId xmlns:a16="http://schemas.microsoft.com/office/drawing/2014/main" id="{E3B48702-A8A4-DD8D-0318-0AF86CBAD43A}"/>
              </a:ext>
            </a:extLst>
          </p:cNvPr>
          <p:cNvSpPr>
            <a:spLocks noGrp="1"/>
          </p:cNvSpPr>
          <p:nvPr>
            <p:ph type="dt" sz="half" idx="10"/>
          </p:nvPr>
        </p:nvSpPr>
        <p:spPr/>
        <p:txBody>
          <a:bodyPr/>
          <a:lstStyle/>
          <a:p>
            <a:pPr rtl="0"/>
            <a:r>
              <a:rPr lang="en-GB" noProof="0" dirty="0"/>
              <a:t>10/11/2025</a:t>
            </a:r>
          </a:p>
        </p:txBody>
      </p:sp>
      <p:sp>
        <p:nvSpPr>
          <p:cNvPr id="4" name="Footer Placeholder 3">
            <a:extLst>
              <a:ext uri="{FF2B5EF4-FFF2-40B4-BE49-F238E27FC236}">
                <a16:creationId xmlns:a16="http://schemas.microsoft.com/office/drawing/2014/main" id="{35B7479C-A367-155C-4377-552B86A45264}"/>
              </a:ext>
            </a:extLst>
          </p:cNvPr>
          <p:cNvSpPr>
            <a:spLocks noGrp="1"/>
          </p:cNvSpPr>
          <p:nvPr>
            <p:ph type="ftr" sz="quarter" idx="11"/>
          </p:nvPr>
        </p:nvSpPr>
        <p:spPr/>
        <p:txBody>
          <a:bodyPr/>
          <a:lstStyle/>
          <a:p>
            <a:r>
              <a:rPr lang="en-GB" dirty="0"/>
              <a:t>UK PIP Dataset Explored</a:t>
            </a:r>
          </a:p>
        </p:txBody>
      </p:sp>
      <p:sp>
        <p:nvSpPr>
          <p:cNvPr id="5" name="Slide Number Placeholder 4">
            <a:extLst>
              <a:ext uri="{FF2B5EF4-FFF2-40B4-BE49-F238E27FC236}">
                <a16:creationId xmlns:a16="http://schemas.microsoft.com/office/drawing/2014/main" id="{89C102E7-1E5A-627A-0001-0D1B3E027E4C}"/>
              </a:ext>
            </a:extLst>
          </p:cNvPr>
          <p:cNvSpPr>
            <a:spLocks noGrp="1"/>
          </p:cNvSpPr>
          <p:nvPr>
            <p:ph type="sldNum" sz="quarter" idx="12"/>
          </p:nvPr>
        </p:nvSpPr>
        <p:spPr/>
        <p:txBody>
          <a:bodyPr/>
          <a:lstStyle/>
          <a:p>
            <a:pPr rtl="0"/>
            <a:fld id="{D8DA9DAA-006C-4F4B-980E-E3DF019B24E2}" type="slidenum">
              <a:rPr lang="en-GB" noProof="0" smtClean="0"/>
              <a:t>15</a:t>
            </a:fld>
            <a:endParaRPr lang="en-GB" noProof="0"/>
          </a:p>
        </p:txBody>
      </p:sp>
      <p:graphicFrame>
        <p:nvGraphicFramePr>
          <p:cNvPr id="11" name="Table 10">
            <a:extLst>
              <a:ext uri="{FF2B5EF4-FFF2-40B4-BE49-F238E27FC236}">
                <a16:creationId xmlns:a16="http://schemas.microsoft.com/office/drawing/2014/main" id="{1BEC30D9-970F-E854-DB3B-564F42C4A870}"/>
              </a:ext>
            </a:extLst>
          </p:cNvPr>
          <p:cNvGraphicFramePr>
            <a:graphicFrameLocks noGrp="1"/>
          </p:cNvGraphicFramePr>
          <p:nvPr/>
        </p:nvGraphicFramePr>
        <p:xfrm>
          <a:off x="8795524" y="1531752"/>
          <a:ext cx="3332672" cy="2037103"/>
        </p:xfrm>
        <a:graphic>
          <a:graphicData uri="http://schemas.openxmlformats.org/drawingml/2006/table">
            <a:tbl>
              <a:tblPr firstRow="1" bandRow="1">
                <a:tableStyleId>{5C22544A-7EE6-4342-B048-85BDC9FD1C3A}</a:tableStyleId>
              </a:tblPr>
              <a:tblGrid>
                <a:gridCol w="716253">
                  <a:extLst>
                    <a:ext uri="{9D8B030D-6E8A-4147-A177-3AD203B41FA5}">
                      <a16:colId xmlns:a16="http://schemas.microsoft.com/office/drawing/2014/main" val="266095692"/>
                    </a:ext>
                  </a:extLst>
                </a:gridCol>
                <a:gridCol w="1596335">
                  <a:extLst>
                    <a:ext uri="{9D8B030D-6E8A-4147-A177-3AD203B41FA5}">
                      <a16:colId xmlns:a16="http://schemas.microsoft.com/office/drawing/2014/main" val="428220020"/>
                    </a:ext>
                  </a:extLst>
                </a:gridCol>
                <a:gridCol w="1020084">
                  <a:extLst>
                    <a:ext uri="{9D8B030D-6E8A-4147-A177-3AD203B41FA5}">
                      <a16:colId xmlns:a16="http://schemas.microsoft.com/office/drawing/2014/main" val="1133780946"/>
                    </a:ext>
                  </a:extLst>
                </a:gridCol>
              </a:tblGrid>
              <a:tr h="326986">
                <a:tc>
                  <a:txBody>
                    <a:bodyPr/>
                    <a:lstStyle/>
                    <a:p>
                      <a:pPr>
                        <a:buNone/>
                      </a:pPr>
                      <a:r>
                        <a:rPr lang="en-GB" sz="900" dirty="0"/>
                        <a:t>Line Colour</a:t>
                      </a:r>
                    </a:p>
                  </a:txBody>
                  <a:tcPr anchor="ctr"/>
                </a:tc>
                <a:tc>
                  <a:txBody>
                    <a:bodyPr/>
                    <a:lstStyle/>
                    <a:p>
                      <a:pPr>
                        <a:buNone/>
                      </a:pPr>
                      <a:r>
                        <a:rPr lang="en-GB" sz="900" dirty="0"/>
                        <a:t>Poverty Line Definition</a:t>
                      </a:r>
                    </a:p>
                  </a:txBody>
                  <a:tcPr anchor="ctr"/>
                </a:tc>
                <a:tc>
                  <a:txBody>
                    <a:bodyPr/>
                    <a:lstStyle/>
                    <a:p>
                      <a:pPr>
                        <a:buNone/>
                      </a:pPr>
                      <a:r>
                        <a:rPr lang="en-GB" sz="900"/>
                        <a:t>Interpretation</a:t>
                      </a:r>
                    </a:p>
                  </a:txBody>
                  <a:tcPr anchor="ctr"/>
                </a:tc>
                <a:extLst>
                  <a:ext uri="{0D108BD9-81ED-4DB2-BD59-A6C34878D82A}">
                    <a16:rowId xmlns:a16="http://schemas.microsoft.com/office/drawing/2014/main" val="4118648837"/>
                  </a:ext>
                </a:extLst>
              </a:tr>
              <a:tr h="452750">
                <a:tc>
                  <a:txBody>
                    <a:bodyPr/>
                    <a:lstStyle/>
                    <a:p>
                      <a:pPr>
                        <a:buNone/>
                      </a:pPr>
                      <a:r>
                        <a:rPr lang="en-GB" sz="900"/>
                        <a:t>🔵 Blue</a:t>
                      </a:r>
                    </a:p>
                  </a:txBody>
                  <a:tcPr anchor="ctr"/>
                </a:tc>
                <a:tc>
                  <a:txBody>
                    <a:bodyPr/>
                    <a:lstStyle/>
                    <a:p>
                      <a:pPr>
                        <a:buNone/>
                      </a:pPr>
                      <a:r>
                        <a:rPr lang="en-GB" sz="900" b="1" dirty="0"/>
                        <a:t>International poverty line</a:t>
                      </a:r>
                      <a:r>
                        <a:rPr lang="en-GB" sz="900" dirty="0"/>
                        <a:t> (e.g., $2.15/day)</a:t>
                      </a:r>
                    </a:p>
                  </a:txBody>
                  <a:tcPr anchor="ctr"/>
                </a:tc>
                <a:tc>
                  <a:txBody>
                    <a:bodyPr/>
                    <a:lstStyle/>
                    <a:p>
                      <a:pPr>
                        <a:buNone/>
                      </a:pPr>
                      <a:r>
                        <a:rPr lang="en-GB" sz="900" dirty="0"/>
                        <a:t>Extreme poverty</a:t>
                      </a:r>
                    </a:p>
                  </a:txBody>
                  <a:tcPr anchor="ctr"/>
                </a:tc>
                <a:extLst>
                  <a:ext uri="{0D108BD9-81ED-4DB2-BD59-A6C34878D82A}">
                    <a16:rowId xmlns:a16="http://schemas.microsoft.com/office/drawing/2014/main" val="2202922484"/>
                  </a:ext>
                </a:extLst>
              </a:tr>
              <a:tr h="578513">
                <a:tc>
                  <a:txBody>
                    <a:bodyPr/>
                    <a:lstStyle/>
                    <a:p>
                      <a:pPr>
                        <a:buNone/>
                      </a:pPr>
                      <a:r>
                        <a:rPr lang="en-GB" sz="900"/>
                        <a:t>🔴 Red</a:t>
                      </a:r>
                    </a:p>
                  </a:txBody>
                  <a:tcPr anchor="ctr"/>
                </a:tc>
                <a:tc>
                  <a:txBody>
                    <a:bodyPr/>
                    <a:lstStyle/>
                    <a:p>
                      <a:pPr>
                        <a:buNone/>
                      </a:pPr>
                      <a:r>
                        <a:rPr lang="en-GB" sz="900" b="1" dirty="0"/>
                        <a:t>Lower-middle-income countries poverty line</a:t>
                      </a:r>
                      <a:r>
                        <a:rPr lang="en-GB" sz="900" dirty="0"/>
                        <a:t> (e.g., $3.65/day)</a:t>
                      </a:r>
                    </a:p>
                  </a:txBody>
                  <a:tcPr anchor="ctr"/>
                </a:tc>
                <a:tc>
                  <a:txBody>
                    <a:bodyPr/>
                    <a:lstStyle/>
                    <a:p>
                      <a:pPr>
                        <a:buNone/>
                      </a:pPr>
                      <a:r>
                        <a:rPr lang="en-GB" sz="900" dirty="0"/>
                        <a:t>Deprivation</a:t>
                      </a:r>
                    </a:p>
                  </a:txBody>
                  <a:tcPr anchor="ctr"/>
                </a:tc>
                <a:extLst>
                  <a:ext uri="{0D108BD9-81ED-4DB2-BD59-A6C34878D82A}">
                    <a16:rowId xmlns:a16="http://schemas.microsoft.com/office/drawing/2014/main" val="2584578210"/>
                  </a:ext>
                </a:extLst>
              </a:tr>
              <a:tr h="578513">
                <a:tc>
                  <a:txBody>
                    <a:bodyPr/>
                    <a:lstStyle/>
                    <a:p>
                      <a:pPr>
                        <a:buNone/>
                      </a:pPr>
                      <a:r>
                        <a:rPr lang="en-GB" sz="900" dirty="0"/>
                        <a:t>🟢 Green</a:t>
                      </a:r>
                    </a:p>
                  </a:txBody>
                  <a:tcPr anchor="ctr"/>
                </a:tc>
                <a:tc>
                  <a:txBody>
                    <a:bodyPr/>
                    <a:lstStyle/>
                    <a:p>
                      <a:pPr>
                        <a:buNone/>
                      </a:pPr>
                      <a:r>
                        <a:rPr lang="en-GB" sz="900" b="1" dirty="0"/>
                        <a:t>Upper-middle-income countries poverty line</a:t>
                      </a:r>
                      <a:r>
                        <a:rPr lang="en-GB" sz="900" dirty="0"/>
                        <a:t> (e.g., $6.85/day)</a:t>
                      </a:r>
                    </a:p>
                  </a:txBody>
                  <a:tcPr anchor="ctr"/>
                </a:tc>
                <a:tc>
                  <a:txBody>
                    <a:bodyPr/>
                    <a:lstStyle/>
                    <a:p>
                      <a:pPr>
                        <a:buNone/>
                      </a:pPr>
                      <a:r>
                        <a:rPr lang="en-GB" sz="900" dirty="0"/>
                        <a:t>Relative poverty &amp; social exclusion</a:t>
                      </a:r>
                    </a:p>
                  </a:txBody>
                  <a:tcPr anchor="ctr"/>
                </a:tc>
                <a:extLst>
                  <a:ext uri="{0D108BD9-81ED-4DB2-BD59-A6C34878D82A}">
                    <a16:rowId xmlns:a16="http://schemas.microsoft.com/office/drawing/2014/main" val="2920363326"/>
                  </a:ext>
                </a:extLst>
              </a:tr>
            </a:tbl>
          </a:graphicData>
        </a:graphic>
      </p:graphicFrame>
    </p:spTree>
    <p:extLst>
      <p:ext uri="{BB962C8B-B14F-4D97-AF65-F5344CB8AC3E}">
        <p14:creationId xmlns:p14="http://schemas.microsoft.com/office/powerpoint/2010/main" val="6753560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D9E81-1032-0726-4BB8-DE6C2DEB2C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C83449-D60D-E2C2-A126-026B9CA7B4E1}"/>
              </a:ext>
            </a:extLst>
          </p:cNvPr>
          <p:cNvSpPr>
            <a:spLocks noGrp="1"/>
          </p:cNvSpPr>
          <p:nvPr>
            <p:ph type="title"/>
          </p:nvPr>
        </p:nvSpPr>
        <p:spPr/>
        <p:txBody>
          <a:bodyPr>
            <a:normAutofit/>
          </a:bodyPr>
          <a:lstStyle/>
          <a:p>
            <a:r>
              <a:rPr lang="en-GB" sz="3000" dirty="0"/>
              <a:t>Headcount ratio: Whilst extreme poverty is nearly eradicated, relative poverty remain an issue</a:t>
            </a:r>
          </a:p>
        </p:txBody>
      </p:sp>
      <p:sp>
        <p:nvSpPr>
          <p:cNvPr id="3" name="Date Placeholder 2">
            <a:extLst>
              <a:ext uri="{FF2B5EF4-FFF2-40B4-BE49-F238E27FC236}">
                <a16:creationId xmlns:a16="http://schemas.microsoft.com/office/drawing/2014/main" id="{10C917F5-C794-E432-3DD4-D8E3F322768D}"/>
              </a:ext>
            </a:extLst>
          </p:cNvPr>
          <p:cNvSpPr>
            <a:spLocks noGrp="1"/>
          </p:cNvSpPr>
          <p:nvPr>
            <p:ph type="dt" sz="half" idx="10"/>
          </p:nvPr>
        </p:nvSpPr>
        <p:spPr/>
        <p:txBody>
          <a:bodyPr/>
          <a:lstStyle/>
          <a:p>
            <a:pPr rtl="0"/>
            <a:r>
              <a:rPr lang="en-GB" noProof="0" dirty="0"/>
              <a:t>10/11/2025</a:t>
            </a:r>
          </a:p>
        </p:txBody>
      </p:sp>
      <p:sp>
        <p:nvSpPr>
          <p:cNvPr id="4" name="Footer Placeholder 3">
            <a:extLst>
              <a:ext uri="{FF2B5EF4-FFF2-40B4-BE49-F238E27FC236}">
                <a16:creationId xmlns:a16="http://schemas.microsoft.com/office/drawing/2014/main" id="{FE22EEBB-183C-0018-02D4-871E440F3262}"/>
              </a:ext>
            </a:extLst>
          </p:cNvPr>
          <p:cNvSpPr>
            <a:spLocks noGrp="1"/>
          </p:cNvSpPr>
          <p:nvPr>
            <p:ph type="ftr" sz="quarter" idx="11"/>
          </p:nvPr>
        </p:nvSpPr>
        <p:spPr/>
        <p:txBody>
          <a:bodyPr/>
          <a:lstStyle/>
          <a:p>
            <a:r>
              <a:rPr lang="en-GB" dirty="0"/>
              <a:t>UK PIP Dataset Explored</a:t>
            </a:r>
          </a:p>
        </p:txBody>
      </p:sp>
      <p:sp>
        <p:nvSpPr>
          <p:cNvPr id="5" name="Slide Number Placeholder 4">
            <a:extLst>
              <a:ext uri="{FF2B5EF4-FFF2-40B4-BE49-F238E27FC236}">
                <a16:creationId xmlns:a16="http://schemas.microsoft.com/office/drawing/2014/main" id="{2111E99C-8F2F-CEB1-C9A0-F3DB8ED217A3}"/>
              </a:ext>
            </a:extLst>
          </p:cNvPr>
          <p:cNvSpPr>
            <a:spLocks noGrp="1"/>
          </p:cNvSpPr>
          <p:nvPr>
            <p:ph type="sldNum" sz="quarter" idx="12"/>
          </p:nvPr>
        </p:nvSpPr>
        <p:spPr/>
        <p:txBody>
          <a:bodyPr/>
          <a:lstStyle/>
          <a:p>
            <a:pPr rtl="0"/>
            <a:fld id="{D8DA9DAA-006C-4F4B-980E-E3DF019B24E2}" type="slidenum">
              <a:rPr lang="en-GB" noProof="0" smtClean="0"/>
              <a:t>16</a:t>
            </a:fld>
            <a:endParaRPr lang="en-GB" noProof="0"/>
          </a:p>
        </p:txBody>
      </p:sp>
      <p:pic>
        <p:nvPicPr>
          <p:cNvPr id="9" name="Picture 8" descr="A graph of a number of people&#10;&#10;AI-generated content may be incorrect.">
            <a:extLst>
              <a:ext uri="{FF2B5EF4-FFF2-40B4-BE49-F238E27FC236}">
                <a16:creationId xmlns:a16="http://schemas.microsoft.com/office/drawing/2014/main" id="{0B36FE88-BC0A-0D77-A7D9-F387B862F940}"/>
              </a:ext>
            </a:extLst>
          </p:cNvPr>
          <p:cNvPicPr>
            <a:picLocks noChangeAspect="1"/>
          </p:cNvPicPr>
          <p:nvPr/>
        </p:nvPicPr>
        <p:blipFill>
          <a:blip r:embed="rId3"/>
          <a:stretch>
            <a:fillRect/>
          </a:stretch>
        </p:blipFill>
        <p:spPr>
          <a:xfrm>
            <a:off x="1230352" y="1580128"/>
            <a:ext cx="7565172" cy="4539103"/>
          </a:xfrm>
          <a:prstGeom prst="rect">
            <a:avLst/>
          </a:prstGeom>
        </p:spPr>
      </p:pic>
      <p:graphicFrame>
        <p:nvGraphicFramePr>
          <p:cNvPr id="11" name="Table 10">
            <a:extLst>
              <a:ext uri="{FF2B5EF4-FFF2-40B4-BE49-F238E27FC236}">
                <a16:creationId xmlns:a16="http://schemas.microsoft.com/office/drawing/2014/main" id="{036F54F4-4FD6-67B7-800D-41A47874DF9A}"/>
              </a:ext>
            </a:extLst>
          </p:cNvPr>
          <p:cNvGraphicFramePr>
            <a:graphicFrameLocks noGrp="1"/>
          </p:cNvGraphicFramePr>
          <p:nvPr>
            <p:extLst>
              <p:ext uri="{D42A27DB-BD31-4B8C-83A1-F6EECF244321}">
                <p14:modId xmlns:p14="http://schemas.microsoft.com/office/powerpoint/2010/main" val="711663980"/>
              </p:ext>
            </p:extLst>
          </p:nvPr>
        </p:nvGraphicFramePr>
        <p:xfrm>
          <a:off x="8795524" y="1531752"/>
          <a:ext cx="3332672" cy="2037103"/>
        </p:xfrm>
        <a:graphic>
          <a:graphicData uri="http://schemas.openxmlformats.org/drawingml/2006/table">
            <a:tbl>
              <a:tblPr firstRow="1" bandRow="1">
                <a:tableStyleId>{5C22544A-7EE6-4342-B048-85BDC9FD1C3A}</a:tableStyleId>
              </a:tblPr>
              <a:tblGrid>
                <a:gridCol w="716253">
                  <a:extLst>
                    <a:ext uri="{9D8B030D-6E8A-4147-A177-3AD203B41FA5}">
                      <a16:colId xmlns:a16="http://schemas.microsoft.com/office/drawing/2014/main" val="266095692"/>
                    </a:ext>
                  </a:extLst>
                </a:gridCol>
                <a:gridCol w="1596335">
                  <a:extLst>
                    <a:ext uri="{9D8B030D-6E8A-4147-A177-3AD203B41FA5}">
                      <a16:colId xmlns:a16="http://schemas.microsoft.com/office/drawing/2014/main" val="428220020"/>
                    </a:ext>
                  </a:extLst>
                </a:gridCol>
                <a:gridCol w="1020084">
                  <a:extLst>
                    <a:ext uri="{9D8B030D-6E8A-4147-A177-3AD203B41FA5}">
                      <a16:colId xmlns:a16="http://schemas.microsoft.com/office/drawing/2014/main" val="1133780946"/>
                    </a:ext>
                  </a:extLst>
                </a:gridCol>
              </a:tblGrid>
              <a:tr h="326986">
                <a:tc>
                  <a:txBody>
                    <a:bodyPr/>
                    <a:lstStyle/>
                    <a:p>
                      <a:pPr>
                        <a:buNone/>
                      </a:pPr>
                      <a:r>
                        <a:rPr lang="en-GB" sz="900" dirty="0"/>
                        <a:t>Line Colour</a:t>
                      </a:r>
                    </a:p>
                  </a:txBody>
                  <a:tcPr anchor="ctr"/>
                </a:tc>
                <a:tc>
                  <a:txBody>
                    <a:bodyPr/>
                    <a:lstStyle/>
                    <a:p>
                      <a:pPr>
                        <a:buNone/>
                      </a:pPr>
                      <a:r>
                        <a:rPr lang="en-GB" sz="900" dirty="0"/>
                        <a:t>Poverty Line Definition</a:t>
                      </a:r>
                    </a:p>
                  </a:txBody>
                  <a:tcPr anchor="ctr"/>
                </a:tc>
                <a:tc>
                  <a:txBody>
                    <a:bodyPr/>
                    <a:lstStyle/>
                    <a:p>
                      <a:pPr>
                        <a:buNone/>
                      </a:pPr>
                      <a:r>
                        <a:rPr lang="en-GB" sz="900"/>
                        <a:t>Interpretation</a:t>
                      </a:r>
                    </a:p>
                  </a:txBody>
                  <a:tcPr anchor="ctr"/>
                </a:tc>
                <a:extLst>
                  <a:ext uri="{0D108BD9-81ED-4DB2-BD59-A6C34878D82A}">
                    <a16:rowId xmlns:a16="http://schemas.microsoft.com/office/drawing/2014/main" val="4118648837"/>
                  </a:ext>
                </a:extLst>
              </a:tr>
              <a:tr h="452750">
                <a:tc>
                  <a:txBody>
                    <a:bodyPr/>
                    <a:lstStyle/>
                    <a:p>
                      <a:pPr>
                        <a:buNone/>
                      </a:pPr>
                      <a:r>
                        <a:rPr lang="en-GB" sz="900"/>
                        <a:t>🔵 Blue</a:t>
                      </a:r>
                    </a:p>
                  </a:txBody>
                  <a:tcPr anchor="ctr"/>
                </a:tc>
                <a:tc>
                  <a:txBody>
                    <a:bodyPr/>
                    <a:lstStyle/>
                    <a:p>
                      <a:pPr>
                        <a:buNone/>
                      </a:pPr>
                      <a:r>
                        <a:rPr lang="en-GB" sz="900" b="1" dirty="0"/>
                        <a:t>International poverty line</a:t>
                      </a:r>
                      <a:r>
                        <a:rPr lang="en-GB" sz="900" dirty="0"/>
                        <a:t> (e.g., $2.15/day)</a:t>
                      </a:r>
                    </a:p>
                  </a:txBody>
                  <a:tcPr anchor="ctr"/>
                </a:tc>
                <a:tc>
                  <a:txBody>
                    <a:bodyPr/>
                    <a:lstStyle/>
                    <a:p>
                      <a:pPr>
                        <a:buNone/>
                      </a:pPr>
                      <a:r>
                        <a:rPr lang="en-GB" sz="900" dirty="0"/>
                        <a:t>Extreme poverty</a:t>
                      </a:r>
                    </a:p>
                  </a:txBody>
                  <a:tcPr anchor="ctr"/>
                </a:tc>
                <a:extLst>
                  <a:ext uri="{0D108BD9-81ED-4DB2-BD59-A6C34878D82A}">
                    <a16:rowId xmlns:a16="http://schemas.microsoft.com/office/drawing/2014/main" val="2202922484"/>
                  </a:ext>
                </a:extLst>
              </a:tr>
              <a:tr h="578513">
                <a:tc>
                  <a:txBody>
                    <a:bodyPr/>
                    <a:lstStyle/>
                    <a:p>
                      <a:pPr>
                        <a:buNone/>
                      </a:pPr>
                      <a:r>
                        <a:rPr lang="en-GB" sz="900"/>
                        <a:t>🔴 Red</a:t>
                      </a:r>
                    </a:p>
                  </a:txBody>
                  <a:tcPr anchor="ctr"/>
                </a:tc>
                <a:tc>
                  <a:txBody>
                    <a:bodyPr/>
                    <a:lstStyle/>
                    <a:p>
                      <a:pPr>
                        <a:buNone/>
                      </a:pPr>
                      <a:r>
                        <a:rPr lang="en-GB" sz="900" b="1" dirty="0"/>
                        <a:t>Lower-middle-income countries poverty line</a:t>
                      </a:r>
                      <a:r>
                        <a:rPr lang="en-GB" sz="900" dirty="0"/>
                        <a:t> (e.g., $3.65/day)</a:t>
                      </a:r>
                    </a:p>
                  </a:txBody>
                  <a:tcPr anchor="ctr"/>
                </a:tc>
                <a:tc>
                  <a:txBody>
                    <a:bodyPr/>
                    <a:lstStyle/>
                    <a:p>
                      <a:pPr>
                        <a:buNone/>
                      </a:pPr>
                      <a:r>
                        <a:rPr lang="en-GB" sz="900" dirty="0"/>
                        <a:t>Deprivation</a:t>
                      </a:r>
                    </a:p>
                  </a:txBody>
                  <a:tcPr anchor="ctr"/>
                </a:tc>
                <a:extLst>
                  <a:ext uri="{0D108BD9-81ED-4DB2-BD59-A6C34878D82A}">
                    <a16:rowId xmlns:a16="http://schemas.microsoft.com/office/drawing/2014/main" val="2584578210"/>
                  </a:ext>
                </a:extLst>
              </a:tr>
              <a:tr h="578513">
                <a:tc>
                  <a:txBody>
                    <a:bodyPr/>
                    <a:lstStyle/>
                    <a:p>
                      <a:pPr>
                        <a:buNone/>
                      </a:pPr>
                      <a:r>
                        <a:rPr lang="en-GB" sz="900" dirty="0"/>
                        <a:t>🟢 Green</a:t>
                      </a:r>
                    </a:p>
                  </a:txBody>
                  <a:tcPr anchor="ctr"/>
                </a:tc>
                <a:tc>
                  <a:txBody>
                    <a:bodyPr/>
                    <a:lstStyle/>
                    <a:p>
                      <a:pPr>
                        <a:buNone/>
                      </a:pPr>
                      <a:r>
                        <a:rPr lang="en-GB" sz="900" b="1" dirty="0"/>
                        <a:t>Upper-middle-income countries poverty line</a:t>
                      </a:r>
                      <a:r>
                        <a:rPr lang="en-GB" sz="900" dirty="0"/>
                        <a:t> (e.g., $6.85/day)</a:t>
                      </a:r>
                    </a:p>
                  </a:txBody>
                  <a:tcPr anchor="ctr"/>
                </a:tc>
                <a:tc>
                  <a:txBody>
                    <a:bodyPr/>
                    <a:lstStyle/>
                    <a:p>
                      <a:pPr>
                        <a:buNone/>
                      </a:pPr>
                      <a:r>
                        <a:rPr lang="en-GB" sz="900" dirty="0"/>
                        <a:t>Relative poverty &amp; social exclusion</a:t>
                      </a:r>
                    </a:p>
                  </a:txBody>
                  <a:tcPr anchor="ctr"/>
                </a:tc>
                <a:extLst>
                  <a:ext uri="{0D108BD9-81ED-4DB2-BD59-A6C34878D82A}">
                    <a16:rowId xmlns:a16="http://schemas.microsoft.com/office/drawing/2014/main" val="2920363326"/>
                  </a:ext>
                </a:extLst>
              </a:tr>
            </a:tbl>
          </a:graphicData>
        </a:graphic>
      </p:graphicFrame>
    </p:spTree>
    <p:extLst>
      <p:ext uri="{BB962C8B-B14F-4D97-AF65-F5344CB8AC3E}">
        <p14:creationId xmlns:p14="http://schemas.microsoft.com/office/powerpoint/2010/main" val="28839641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8D805-0353-9007-6624-EA0D6D74DA76}"/>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02200A0A-4A54-13A0-206E-D79033B265EB}"/>
              </a:ext>
            </a:extLst>
          </p:cNvPr>
          <p:cNvPicPr>
            <a:picLocks noChangeAspect="1"/>
          </p:cNvPicPr>
          <p:nvPr/>
        </p:nvPicPr>
        <p:blipFill>
          <a:blip r:embed="rId3"/>
          <a:stretch>
            <a:fillRect/>
          </a:stretch>
        </p:blipFill>
        <p:spPr>
          <a:xfrm>
            <a:off x="937399" y="1438274"/>
            <a:ext cx="7858125" cy="4714875"/>
          </a:xfrm>
          <a:prstGeom prst="rect">
            <a:avLst/>
          </a:prstGeom>
        </p:spPr>
      </p:pic>
      <p:sp>
        <p:nvSpPr>
          <p:cNvPr id="2" name="Title 1">
            <a:extLst>
              <a:ext uri="{FF2B5EF4-FFF2-40B4-BE49-F238E27FC236}">
                <a16:creationId xmlns:a16="http://schemas.microsoft.com/office/drawing/2014/main" id="{9A82D408-DD01-9847-7422-4A9A86E1EDDF}"/>
              </a:ext>
            </a:extLst>
          </p:cNvPr>
          <p:cNvSpPr>
            <a:spLocks noGrp="1"/>
          </p:cNvSpPr>
          <p:nvPr>
            <p:ph type="title"/>
          </p:nvPr>
        </p:nvSpPr>
        <p:spPr>
          <a:xfrm>
            <a:off x="838200" y="338900"/>
            <a:ext cx="10515600" cy="1325563"/>
          </a:xfrm>
        </p:spPr>
        <p:txBody>
          <a:bodyPr>
            <a:noAutofit/>
          </a:bodyPr>
          <a:lstStyle/>
          <a:p>
            <a:r>
              <a:rPr lang="en-GB" sz="3000" dirty="0"/>
              <a:t>Poverty Gap Index: While extreme poverty is rare and stable, the upper-middle income line exposes deeper and more persistent deprivation. All lines show a peak in 1986, a time of high unemployment and reduced welfare support</a:t>
            </a:r>
          </a:p>
        </p:txBody>
      </p:sp>
      <p:sp>
        <p:nvSpPr>
          <p:cNvPr id="3" name="Date Placeholder 2">
            <a:extLst>
              <a:ext uri="{FF2B5EF4-FFF2-40B4-BE49-F238E27FC236}">
                <a16:creationId xmlns:a16="http://schemas.microsoft.com/office/drawing/2014/main" id="{3C7E31BA-4456-464F-08C0-69EAE583E639}"/>
              </a:ext>
            </a:extLst>
          </p:cNvPr>
          <p:cNvSpPr>
            <a:spLocks noGrp="1"/>
          </p:cNvSpPr>
          <p:nvPr>
            <p:ph type="dt" sz="half" idx="10"/>
          </p:nvPr>
        </p:nvSpPr>
        <p:spPr/>
        <p:txBody>
          <a:bodyPr/>
          <a:lstStyle/>
          <a:p>
            <a:pPr rtl="0"/>
            <a:r>
              <a:rPr lang="en-GB" noProof="0" dirty="0"/>
              <a:t>10/11/2025</a:t>
            </a:r>
          </a:p>
        </p:txBody>
      </p:sp>
      <p:sp>
        <p:nvSpPr>
          <p:cNvPr id="4" name="Footer Placeholder 3">
            <a:extLst>
              <a:ext uri="{FF2B5EF4-FFF2-40B4-BE49-F238E27FC236}">
                <a16:creationId xmlns:a16="http://schemas.microsoft.com/office/drawing/2014/main" id="{C7CDA7F5-013E-EFA2-C125-5996A8ADD144}"/>
              </a:ext>
            </a:extLst>
          </p:cNvPr>
          <p:cNvSpPr>
            <a:spLocks noGrp="1"/>
          </p:cNvSpPr>
          <p:nvPr>
            <p:ph type="ftr" sz="quarter" idx="11"/>
          </p:nvPr>
        </p:nvSpPr>
        <p:spPr/>
        <p:txBody>
          <a:bodyPr/>
          <a:lstStyle/>
          <a:p>
            <a:r>
              <a:rPr lang="en-GB" dirty="0"/>
              <a:t>UK PIP Dataset Explored</a:t>
            </a:r>
          </a:p>
        </p:txBody>
      </p:sp>
      <p:sp>
        <p:nvSpPr>
          <p:cNvPr id="5" name="Slide Number Placeholder 4">
            <a:extLst>
              <a:ext uri="{FF2B5EF4-FFF2-40B4-BE49-F238E27FC236}">
                <a16:creationId xmlns:a16="http://schemas.microsoft.com/office/drawing/2014/main" id="{91F89633-1F2D-829A-D7F7-6058E9ABBB7A}"/>
              </a:ext>
            </a:extLst>
          </p:cNvPr>
          <p:cNvSpPr>
            <a:spLocks noGrp="1"/>
          </p:cNvSpPr>
          <p:nvPr>
            <p:ph type="sldNum" sz="quarter" idx="12"/>
          </p:nvPr>
        </p:nvSpPr>
        <p:spPr/>
        <p:txBody>
          <a:bodyPr/>
          <a:lstStyle/>
          <a:p>
            <a:pPr rtl="0"/>
            <a:fld id="{D8DA9DAA-006C-4F4B-980E-E3DF019B24E2}" type="slidenum">
              <a:rPr lang="en-GB" noProof="0" smtClean="0"/>
              <a:t>17</a:t>
            </a:fld>
            <a:endParaRPr lang="en-GB" noProof="0"/>
          </a:p>
        </p:txBody>
      </p:sp>
      <p:graphicFrame>
        <p:nvGraphicFramePr>
          <p:cNvPr id="12" name="Table 11">
            <a:extLst>
              <a:ext uri="{FF2B5EF4-FFF2-40B4-BE49-F238E27FC236}">
                <a16:creationId xmlns:a16="http://schemas.microsoft.com/office/drawing/2014/main" id="{E6F4396B-B279-F0F8-A575-5106C14418FC}"/>
              </a:ext>
            </a:extLst>
          </p:cNvPr>
          <p:cNvGraphicFramePr>
            <a:graphicFrameLocks noGrp="1"/>
          </p:cNvGraphicFramePr>
          <p:nvPr>
            <p:extLst>
              <p:ext uri="{D42A27DB-BD31-4B8C-83A1-F6EECF244321}">
                <p14:modId xmlns:p14="http://schemas.microsoft.com/office/powerpoint/2010/main" val="2185429457"/>
              </p:ext>
            </p:extLst>
          </p:nvPr>
        </p:nvGraphicFramePr>
        <p:xfrm>
          <a:off x="8877300" y="4185882"/>
          <a:ext cx="3250896" cy="1925320"/>
        </p:xfrm>
        <a:graphic>
          <a:graphicData uri="http://schemas.openxmlformats.org/drawingml/2006/table">
            <a:tbl>
              <a:tblPr firstRow="1" bandRow="1">
                <a:tableStyleId>{5C22544A-7EE6-4342-B048-85BDC9FD1C3A}</a:tableStyleId>
              </a:tblPr>
              <a:tblGrid>
                <a:gridCol w="3250896">
                  <a:extLst>
                    <a:ext uri="{9D8B030D-6E8A-4147-A177-3AD203B41FA5}">
                      <a16:colId xmlns:a16="http://schemas.microsoft.com/office/drawing/2014/main" val="2632233764"/>
                    </a:ext>
                  </a:extLst>
                </a:gridCol>
              </a:tblGrid>
              <a:tr h="370840">
                <a:tc>
                  <a:txBody>
                    <a:bodyPr/>
                    <a:lstStyle/>
                    <a:p>
                      <a:pPr algn="ctr"/>
                      <a:r>
                        <a:rPr lang="en-GB" sz="1200" dirty="0"/>
                        <a:t>Poverty Gap Index</a:t>
                      </a:r>
                    </a:p>
                  </a:txBody>
                  <a:tcPr/>
                </a:tc>
                <a:extLst>
                  <a:ext uri="{0D108BD9-81ED-4DB2-BD59-A6C34878D82A}">
                    <a16:rowId xmlns:a16="http://schemas.microsoft.com/office/drawing/2014/main" val="3845291591"/>
                  </a:ext>
                </a:extLst>
              </a:tr>
              <a:tr h="370840">
                <a:tc>
                  <a:txBody>
                    <a:bodyPr/>
                    <a:lstStyle/>
                    <a:p>
                      <a:r>
                        <a:rPr lang="en-GB" sz="1200" b="0" dirty="0"/>
                        <a:t>The poverty gap index measures the </a:t>
                      </a:r>
                      <a:r>
                        <a:rPr lang="en-GB" sz="1200" b="0" i="1" dirty="0"/>
                        <a:t>depth</a:t>
                      </a:r>
                      <a:r>
                        <a:rPr lang="en-GB" sz="1200" b="0" dirty="0"/>
                        <a:t> of poverty by calculating how far below the poverty line poor individuals fall, on average, expressed as a percentage of that line. It complements the poverty headcount ratio by showing not just how many are poor, but how poor they are</a:t>
                      </a:r>
                    </a:p>
                  </a:txBody>
                  <a:tcPr/>
                </a:tc>
                <a:extLst>
                  <a:ext uri="{0D108BD9-81ED-4DB2-BD59-A6C34878D82A}">
                    <a16:rowId xmlns:a16="http://schemas.microsoft.com/office/drawing/2014/main" val="3465756055"/>
                  </a:ext>
                </a:extLst>
              </a:tr>
            </a:tbl>
          </a:graphicData>
        </a:graphic>
      </p:graphicFrame>
      <p:graphicFrame>
        <p:nvGraphicFramePr>
          <p:cNvPr id="11" name="Table 10">
            <a:extLst>
              <a:ext uri="{FF2B5EF4-FFF2-40B4-BE49-F238E27FC236}">
                <a16:creationId xmlns:a16="http://schemas.microsoft.com/office/drawing/2014/main" id="{0BADEE23-F89A-A51B-F2EA-179867AACC4B}"/>
              </a:ext>
            </a:extLst>
          </p:cNvPr>
          <p:cNvGraphicFramePr>
            <a:graphicFrameLocks noGrp="1"/>
          </p:cNvGraphicFramePr>
          <p:nvPr/>
        </p:nvGraphicFramePr>
        <p:xfrm>
          <a:off x="8795524" y="1531752"/>
          <a:ext cx="3332672" cy="2037103"/>
        </p:xfrm>
        <a:graphic>
          <a:graphicData uri="http://schemas.openxmlformats.org/drawingml/2006/table">
            <a:tbl>
              <a:tblPr firstRow="1" bandRow="1">
                <a:tableStyleId>{5C22544A-7EE6-4342-B048-85BDC9FD1C3A}</a:tableStyleId>
              </a:tblPr>
              <a:tblGrid>
                <a:gridCol w="716253">
                  <a:extLst>
                    <a:ext uri="{9D8B030D-6E8A-4147-A177-3AD203B41FA5}">
                      <a16:colId xmlns:a16="http://schemas.microsoft.com/office/drawing/2014/main" val="266095692"/>
                    </a:ext>
                  </a:extLst>
                </a:gridCol>
                <a:gridCol w="1596335">
                  <a:extLst>
                    <a:ext uri="{9D8B030D-6E8A-4147-A177-3AD203B41FA5}">
                      <a16:colId xmlns:a16="http://schemas.microsoft.com/office/drawing/2014/main" val="428220020"/>
                    </a:ext>
                  </a:extLst>
                </a:gridCol>
                <a:gridCol w="1020084">
                  <a:extLst>
                    <a:ext uri="{9D8B030D-6E8A-4147-A177-3AD203B41FA5}">
                      <a16:colId xmlns:a16="http://schemas.microsoft.com/office/drawing/2014/main" val="1133780946"/>
                    </a:ext>
                  </a:extLst>
                </a:gridCol>
              </a:tblGrid>
              <a:tr h="326986">
                <a:tc>
                  <a:txBody>
                    <a:bodyPr/>
                    <a:lstStyle/>
                    <a:p>
                      <a:pPr>
                        <a:buNone/>
                      </a:pPr>
                      <a:r>
                        <a:rPr lang="en-GB" sz="900" dirty="0"/>
                        <a:t>Line Colour</a:t>
                      </a:r>
                    </a:p>
                  </a:txBody>
                  <a:tcPr anchor="ctr"/>
                </a:tc>
                <a:tc>
                  <a:txBody>
                    <a:bodyPr/>
                    <a:lstStyle/>
                    <a:p>
                      <a:pPr>
                        <a:buNone/>
                      </a:pPr>
                      <a:r>
                        <a:rPr lang="en-GB" sz="900" dirty="0"/>
                        <a:t>Poverty Line Definition</a:t>
                      </a:r>
                    </a:p>
                  </a:txBody>
                  <a:tcPr anchor="ctr"/>
                </a:tc>
                <a:tc>
                  <a:txBody>
                    <a:bodyPr/>
                    <a:lstStyle/>
                    <a:p>
                      <a:pPr>
                        <a:buNone/>
                      </a:pPr>
                      <a:r>
                        <a:rPr lang="en-GB" sz="900"/>
                        <a:t>Interpretation</a:t>
                      </a:r>
                    </a:p>
                  </a:txBody>
                  <a:tcPr anchor="ctr"/>
                </a:tc>
                <a:extLst>
                  <a:ext uri="{0D108BD9-81ED-4DB2-BD59-A6C34878D82A}">
                    <a16:rowId xmlns:a16="http://schemas.microsoft.com/office/drawing/2014/main" val="4118648837"/>
                  </a:ext>
                </a:extLst>
              </a:tr>
              <a:tr h="452750">
                <a:tc>
                  <a:txBody>
                    <a:bodyPr/>
                    <a:lstStyle/>
                    <a:p>
                      <a:pPr>
                        <a:buNone/>
                      </a:pPr>
                      <a:r>
                        <a:rPr lang="en-GB" sz="900"/>
                        <a:t>🔵 Blue</a:t>
                      </a:r>
                    </a:p>
                  </a:txBody>
                  <a:tcPr anchor="ctr"/>
                </a:tc>
                <a:tc>
                  <a:txBody>
                    <a:bodyPr/>
                    <a:lstStyle/>
                    <a:p>
                      <a:pPr>
                        <a:buNone/>
                      </a:pPr>
                      <a:r>
                        <a:rPr lang="en-GB" sz="900" b="1" dirty="0"/>
                        <a:t>International poverty line</a:t>
                      </a:r>
                      <a:r>
                        <a:rPr lang="en-GB" sz="900" dirty="0"/>
                        <a:t> (e.g., $2.15/day)</a:t>
                      </a:r>
                    </a:p>
                  </a:txBody>
                  <a:tcPr anchor="ctr"/>
                </a:tc>
                <a:tc>
                  <a:txBody>
                    <a:bodyPr/>
                    <a:lstStyle/>
                    <a:p>
                      <a:pPr>
                        <a:buNone/>
                      </a:pPr>
                      <a:r>
                        <a:rPr lang="en-GB" sz="900" dirty="0"/>
                        <a:t>Extreme poverty</a:t>
                      </a:r>
                    </a:p>
                  </a:txBody>
                  <a:tcPr anchor="ctr"/>
                </a:tc>
                <a:extLst>
                  <a:ext uri="{0D108BD9-81ED-4DB2-BD59-A6C34878D82A}">
                    <a16:rowId xmlns:a16="http://schemas.microsoft.com/office/drawing/2014/main" val="2202922484"/>
                  </a:ext>
                </a:extLst>
              </a:tr>
              <a:tr h="578513">
                <a:tc>
                  <a:txBody>
                    <a:bodyPr/>
                    <a:lstStyle/>
                    <a:p>
                      <a:pPr>
                        <a:buNone/>
                      </a:pPr>
                      <a:r>
                        <a:rPr lang="en-GB" sz="900"/>
                        <a:t>🔴 Red</a:t>
                      </a:r>
                    </a:p>
                  </a:txBody>
                  <a:tcPr anchor="ctr"/>
                </a:tc>
                <a:tc>
                  <a:txBody>
                    <a:bodyPr/>
                    <a:lstStyle/>
                    <a:p>
                      <a:pPr>
                        <a:buNone/>
                      </a:pPr>
                      <a:r>
                        <a:rPr lang="en-GB" sz="900" b="1" dirty="0"/>
                        <a:t>Lower-middle-income countries poverty line</a:t>
                      </a:r>
                      <a:r>
                        <a:rPr lang="en-GB" sz="900" dirty="0"/>
                        <a:t> (e.g., $3.65/day)</a:t>
                      </a:r>
                    </a:p>
                  </a:txBody>
                  <a:tcPr anchor="ctr"/>
                </a:tc>
                <a:tc>
                  <a:txBody>
                    <a:bodyPr/>
                    <a:lstStyle/>
                    <a:p>
                      <a:pPr>
                        <a:buNone/>
                      </a:pPr>
                      <a:r>
                        <a:rPr lang="en-GB" sz="900" dirty="0"/>
                        <a:t>Deprivation</a:t>
                      </a:r>
                    </a:p>
                  </a:txBody>
                  <a:tcPr anchor="ctr"/>
                </a:tc>
                <a:extLst>
                  <a:ext uri="{0D108BD9-81ED-4DB2-BD59-A6C34878D82A}">
                    <a16:rowId xmlns:a16="http://schemas.microsoft.com/office/drawing/2014/main" val="2584578210"/>
                  </a:ext>
                </a:extLst>
              </a:tr>
              <a:tr h="578513">
                <a:tc>
                  <a:txBody>
                    <a:bodyPr/>
                    <a:lstStyle/>
                    <a:p>
                      <a:pPr>
                        <a:buNone/>
                      </a:pPr>
                      <a:r>
                        <a:rPr lang="en-GB" sz="900" dirty="0"/>
                        <a:t>🟢 Green</a:t>
                      </a:r>
                    </a:p>
                  </a:txBody>
                  <a:tcPr anchor="ctr"/>
                </a:tc>
                <a:tc>
                  <a:txBody>
                    <a:bodyPr/>
                    <a:lstStyle/>
                    <a:p>
                      <a:pPr>
                        <a:buNone/>
                      </a:pPr>
                      <a:r>
                        <a:rPr lang="en-GB" sz="900" b="1" dirty="0"/>
                        <a:t>Upper-middle-income countries poverty line</a:t>
                      </a:r>
                      <a:r>
                        <a:rPr lang="en-GB" sz="900" dirty="0"/>
                        <a:t> (e.g., $6.85/day)</a:t>
                      </a:r>
                    </a:p>
                  </a:txBody>
                  <a:tcPr anchor="ctr"/>
                </a:tc>
                <a:tc>
                  <a:txBody>
                    <a:bodyPr/>
                    <a:lstStyle/>
                    <a:p>
                      <a:pPr>
                        <a:buNone/>
                      </a:pPr>
                      <a:r>
                        <a:rPr lang="en-GB" sz="900" dirty="0"/>
                        <a:t>Relative poverty &amp; social exclusion</a:t>
                      </a:r>
                    </a:p>
                  </a:txBody>
                  <a:tcPr anchor="ctr"/>
                </a:tc>
                <a:extLst>
                  <a:ext uri="{0D108BD9-81ED-4DB2-BD59-A6C34878D82A}">
                    <a16:rowId xmlns:a16="http://schemas.microsoft.com/office/drawing/2014/main" val="2920363326"/>
                  </a:ext>
                </a:extLst>
              </a:tr>
            </a:tbl>
          </a:graphicData>
        </a:graphic>
      </p:graphicFrame>
    </p:spTree>
    <p:extLst>
      <p:ext uri="{BB962C8B-B14F-4D97-AF65-F5344CB8AC3E}">
        <p14:creationId xmlns:p14="http://schemas.microsoft.com/office/powerpoint/2010/main" val="13986400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815A9-A3DA-FFEE-CCFC-EA3FA03DD98E}"/>
              </a:ext>
            </a:extLst>
          </p:cNvPr>
          <p:cNvSpPr>
            <a:spLocks noGrp="1"/>
          </p:cNvSpPr>
          <p:nvPr>
            <p:ph type="title"/>
          </p:nvPr>
        </p:nvSpPr>
        <p:spPr/>
        <p:txBody>
          <a:bodyPr/>
          <a:lstStyle/>
          <a:p>
            <a:r>
              <a:rPr lang="en-GB" dirty="0"/>
              <a:t>Appendix</a:t>
            </a:r>
          </a:p>
        </p:txBody>
      </p:sp>
      <p:sp>
        <p:nvSpPr>
          <p:cNvPr id="3" name="Date Placeholder 2">
            <a:extLst>
              <a:ext uri="{FF2B5EF4-FFF2-40B4-BE49-F238E27FC236}">
                <a16:creationId xmlns:a16="http://schemas.microsoft.com/office/drawing/2014/main" id="{4AACFB8C-3D64-E1B8-2745-FD262A6A6DCA}"/>
              </a:ext>
            </a:extLst>
          </p:cNvPr>
          <p:cNvSpPr>
            <a:spLocks noGrp="1"/>
          </p:cNvSpPr>
          <p:nvPr>
            <p:ph type="dt" sz="half" idx="10"/>
          </p:nvPr>
        </p:nvSpPr>
        <p:spPr/>
        <p:txBody>
          <a:bodyPr/>
          <a:lstStyle/>
          <a:p>
            <a:pPr rtl="0"/>
            <a:r>
              <a:rPr lang="en-GB" noProof="0"/>
              <a:t>9/3/20XX</a:t>
            </a:r>
          </a:p>
        </p:txBody>
      </p:sp>
      <p:sp>
        <p:nvSpPr>
          <p:cNvPr id="4" name="Footer Placeholder 3">
            <a:extLst>
              <a:ext uri="{FF2B5EF4-FFF2-40B4-BE49-F238E27FC236}">
                <a16:creationId xmlns:a16="http://schemas.microsoft.com/office/drawing/2014/main" id="{03C6DDFE-4185-035A-C312-23FD3A92B1CC}"/>
              </a:ext>
            </a:extLst>
          </p:cNvPr>
          <p:cNvSpPr>
            <a:spLocks noGrp="1"/>
          </p:cNvSpPr>
          <p:nvPr>
            <p:ph type="ftr" sz="quarter" idx="11"/>
          </p:nvPr>
        </p:nvSpPr>
        <p:spPr/>
        <p:txBody>
          <a:bodyPr/>
          <a:lstStyle/>
          <a:p>
            <a:r>
              <a:rPr lang="en-GB" dirty="0"/>
              <a:t>UK PIP Dataset Explored</a:t>
            </a:r>
          </a:p>
        </p:txBody>
      </p:sp>
      <p:sp>
        <p:nvSpPr>
          <p:cNvPr id="5" name="Slide Number Placeholder 4">
            <a:extLst>
              <a:ext uri="{FF2B5EF4-FFF2-40B4-BE49-F238E27FC236}">
                <a16:creationId xmlns:a16="http://schemas.microsoft.com/office/drawing/2014/main" id="{C1413ED4-15AE-15A0-687D-CDA11BA40CFE}"/>
              </a:ext>
            </a:extLst>
          </p:cNvPr>
          <p:cNvSpPr>
            <a:spLocks noGrp="1"/>
          </p:cNvSpPr>
          <p:nvPr>
            <p:ph type="sldNum" sz="quarter" idx="12"/>
          </p:nvPr>
        </p:nvSpPr>
        <p:spPr/>
        <p:txBody>
          <a:bodyPr/>
          <a:lstStyle/>
          <a:p>
            <a:pPr rtl="0"/>
            <a:fld id="{D8DA9DAA-006C-4F4B-980E-E3DF019B24E2}" type="slidenum">
              <a:rPr lang="en-GB" noProof="0" smtClean="0"/>
              <a:t>18</a:t>
            </a:fld>
            <a:endParaRPr lang="en-GB" noProof="0"/>
          </a:p>
        </p:txBody>
      </p:sp>
    </p:spTree>
    <p:extLst>
      <p:ext uri="{BB962C8B-B14F-4D97-AF65-F5344CB8AC3E}">
        <p14:creationId xmlns:p14="http://schemas.microsoft.com/office/powerpoint/2010/main" val="39670517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6060E-625E-3130-F09A-9A03D3A4BAB4}"/>
              </a:ext>
            </a:extLst>
          </p:cNvPr>
          <p:cNvSpPr>
            <a:spLocks noGrp="1"/>
          </p:cNvSpPr>
          <p:nvPr>
            <p:ph type="title"/>
          </p:nvPr>
        </p:nvSpPr>
        <p:spPr/>
        <p:txBody>
          <a:bodyPr/>
          <a:lstStyle/>
          <a:p>
            <a:r>
              <a:rPr lang="en-GB" dirty="0"/>
              <a:t>Project Management</a:t>
            </a:r>
          </a:p>
        </p:txBody>
      </p:sp>
      <p:sp>
        <p:nvSpPr>
          <p:cNvPr id="3" name="Date Placeholder 2">
            <a:extLst>
              <a:ext uri="{FF2B5EF4-FFF2-40B4-BE49-F238E27FC236}">
                <a16:creationId xmlns:a16="http://schemas.microsoft.com/office/drawing/2014/main" id="{02D29B50-1DDE-DCC1-3A3D-46A4C35E25B2}"/>
              </a:ext>
            </a:extLst>
          </p:cNvPr>
          <p:cNvSpPr>
            <a:spLocks noGrp="1"/>
          </p:cNvSpPr>
          <p:nvPr>
            <p:ph type="dt" sz="half" idx="10"/>
          </p:nvPr>
        </p:nvSpPr>
        <p:spPr/>
        <p:txBody>
          <a:bodyPr/>
          <a:lstStyle/>
          <a:p>
            <a:pPr rtl="0"/>
            <a:r>
              <a:rPr lang="en-GB" noProof="0"/>
              <a:t>9/3/20XX</a:t>
            </a:r>
          </a:p>
        </p:txBody>
      </p:sp>
      <p:sp>
        <p:nvSpPr>
          <p:cNvPr id="4" name="Footer Placeholder 3">
            <a:extLst>
              <a:ext uri="{FF2B5EF4-FFF2-40B4-BE49-F238E27FC236}">
                <a16:creationId xmlns:a16="http://schemas.microsoft.com/office/drawing/2014/main" id="{A5947C59-FBA4-21B0-CB1D-DA469D4F7E88}"/>
              </a:ext>
            </a:extLst>
          </p:cNvPr>
          <p:cNvSpPr>
            <a:spLocks noGrp="1"/>
          </p:cNvSpPr>
          <p:nvPr>
            <p:ph type="ftr" sz="quarter" idx="11"/>
          </p:nvPr>
        </p:nvSpPr>
        <p:spPr/>
        <p:txBody>
          <a:bodyPr/>
          <a:lstStyle/>
          <a:p>
            <a:r>
              <a:rPr lang="en-GB" dirty="0"/>
              <a:t>UK PIP Dataset Explored</a:t>
            </a:r>
          </a:p>
        </p:txBody>
      </p:sp>
      <p:sp>
        <p:nvSpPr>
          <p:cNvPr id="5" name="Slide Number Placeholder 4">
            <a:extLst>
              <a:ext uri="{FF2B5EF4-FFF2-40B4-BE49-F238E27FC236}">
                <a16:creationId xmlns:a16="http://schemas.microsoft.com/office/drawing/2014/main" id="{E2844B31-7208-01D2-7321-1611515136E3}"/>
              </a:ext>
            </a:extLst>
          </p:cNvPr>
          <p:cNvSpPr>
            <a:spLocks noGrp="1"/>
          </p:cNvSpPr>
          <p:nvPr>
            <p:ph type="sldNum" sz="quarter" idx="12"/>
          </p:nvPr>
        </p:nvSpPr>
        <p:spPr/>
        <p:txBody>
          <a:bodyPr/>
          <a:lstStyle/>
          <a:p>
            <a:pPr rtl="0"/>
            <a:fld id="{D8DA9DAA-006C-4F4B-980E-E3DF019B24E2}" type="slidenum">
              <a:rPr lang="en-GB" noProof="0" smtClean="0"/>
              <a:t>19</a:t>
            </a:fld>
            <a:endParaRPr lang="en-GB" noProof="0"/>
          </a:p>
        </p:txBody>
      </p:sp>
      <p:pic>
        <p:nvPicPr>
          <p:cNvPr id="7" name="Picture 6">
            <a:extLst>
              <a:ext uri="{FF2B5EF4-FFF2-40B4-BE49-F238E27FC236}">
                <a16:creationId xmlns:a16="http://schemas.microsoft.com/office/drawing/2014/main" id="{AD0D6B0D-0565-0FBF-4370-E8B7F4287FFB}"/>
              </a:ext>
            </a:extLst>
          </p:cNvPr>
          <p:cNvPicPr>
            <a:picLocks noChangeAspect="1"/>
          </p:cNvPicPr>
          <p:nvPr/>
        </p:nvPicPr>
        <p:blipFill>
          <a:blip r:embed="rId2"/>
          <a:stretch>
            <a:fillRect/>
          </a:stretch>
        </p:blipFill>
        <p:spPr>
          <a:xfrm>
            <a:off x="1419225" y="1795248"/>
            <a:ext cx="9182100" cy="4456541"/>
          </a:xfrm>
          <a:prstGeom prst="rect">
            <a:avLst/>
          </a:prstGeom>
        </p:spPr>
      </p:pic>
    </p:spTree>
    <p:extLst>
      <p:ext uri="{BB962C8B-B14F-4D97-AF65-F5344CB8AC3E}">
        <p14:creationId xmlns:p14="http://schemas.microsoft.com/office/powerpoint/2010/main" val="2864650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B4F66-7D43-AFD1-CAB0-DCF852BF25E3}"/>
              </a:ext>
            </a:extLst>
          </p:cNvPr>
          <p:cNvSpPr>
            <a:spLocks noGrp="1"/>
          </p:cNvSpPr>
          <p:nvPr>
            <p:ph type="title"/>
          </p:nvPr>
        </p:nvSpPr>
        <p:spPr/>
        <p:txBody>
          <a:bodyPr/>
          <a:lstStyle/>
          <a:p>
            <a:endParaRPr lang="en-GB"/>
          </a:p>
        </p:txBody>
      </p:sp>
      <p:sp>
        <p:nvSpPr>
          <p:cNvPr id="3" name="Date Placeholder 2">
            <a:extLst>
              <a:ext uri="{FF2B5EF4-FFF2-40B4-BE49-F238E27FC236}">
                <a16:creationId xmlns:a16="http://schemas.microsoft.com/office/drawing/2014/main" id="{8AC25F5D-36E4-B63A-5C23-984E0992B17E}"/>
              </a:ext>
            </a:extLst>
          </p:cNvPr>
          <p:cNvSpPr>
            <a:spLocks noGrp="1"/>
          </p:cNvSpPr>
          <p:nvPr>
            <p:ph type="dt" sz="half" idx="10"/>
          </p:nvPr>
        </p:nvSpPr>
        <p:spPr/>
        <p:txBody>
          <a:bodyPr/>
          <a:lstStyle/>
          <a:p>
            <a:pPr rtl="0"/>
            <a:r>
              <a:rPr lang="en-GB" noProof="0"/>
              <a:t>9/3/20XX</a:t>
            </a:r>
          </a:p>
        </p:txBody>
      </p:sp>
      <p:sp>
        <p:nvSpPr>
          <p:cNvPr id="4" name="Footer Placeholder 3">
            <a:extLst>
              <a:ext uri="{FF2B5EF4-FFF2-40B4-BE49-F238E27FC236}">
                <a16:creationId xmlns:a16="http://schemas.microsoft.com/office/drawing/2014/main" id="{4209C013-0FC3-1D9F-ACBF-1A9D6B9F6633}"/>
              </a:ext>
            </a:extLst>
          </p:cNvPr>
          <p:cNvSpPr>
            <a:spLocks noGrp="1"/>
          </p:cNvSpPr>
          <p:nvPr>
            <p:ph type="ftr" sz="quarter" idx="11"/>
          </p:nvPr>
        </p:nvSpPr>
        <p:spPr/>
        <p:txBody>
          <a:bodyPr/>
          <a:lstStyle/>
          <a:p>
            <a:r>
              <a:rPr lang="en-GB" dirty="0"/>
              <a:t>UK PIP Dataset Explored</a:t>
            </a:r>
          </a:p>
        </p:txBody>
      </p:sp>
      <p:sp>
        <p:nvSpPr>
          <p:cNvPr id="5" name="Slide Number Placeholder 4">
            <a:extLst>
              <a:ext uri="{FF2B5EF4-FFF2-40B4-BE49-F238E27FC236}">
                <a16:creationId xmlns:a16="http://schemas.microsoft.com/office/drawing/2014/main" id="{36A88E59-2C91-537C-A320-F05CFB8D2477}"/>
              </a:ext>
            </a:extLst>
          </p:cNvPr>
          <p:cNvSpPr>
            <a:spLocks noGrp="1"/>
          </p:cNvSpPr>
          <p:nvPr>
            <p:ph type="sldNum" sz="quarter" idx="12"/>
          </p:nvPr>
        </p:nvSpPr>
        <p:spPr/>
        <p:txBody>
          <a:bodyPr/>
          <a:lstStyle/>
          <a:p>
            <a:pPr rtl="0"/>
            <a:fld id="{D8DA9DAA-006C-4F4B-980E-E3DF019B24E2}" type="slidenum">
              <a:rPr lang="en-GB" noProof="0" smtClean="0"/>
              <a:t>2</a:t>
            </a:fld>
            <a:endParaRPr lang="en-GB" noProof="0"/>
          </a:p>
        </p:txBody>
      </p:sp>
      <p:sp>
        <p:nvSpPr>
          <p:cNvPr id="7" name="TextBox 6">
            <a:extLst>
              <a:ext uri="{FF2B5EF4-FFF2-40B4-BE49-F238E27FC236}">
                <a16:creationId xmlns:a16="http://schemas.microsoft.com/office/drawing/2014/main" id="{D884425A-80F1-60E6-9283-1707DEBB9733}"/>
              </a:ext>
            </a:extLst>
          </p:cNvPr>
          <p:cNvSpPr txBox="1"/>
          <p:nvPr/>
        </p:nvSpPr>
        <p:spPr>
          <a:xfrm>
            <a:off x="933450" y="1814671"/>
            <a:ext cx="10353675" cy="2800767"/>
          </a:xfrm>
          <a:prstGeom prst="rect">
            <a:avLst/>
          </a:prstGeom>
          <a:noFill/>
        </p:spPr>
        <p:txBody>
          <a:bodyPr wrap="square">
            <a:spAutoFit/>
          </a:bodyPr>
          <a:lstStyle/>
          <a:p>
            <a:pPr algn="l">
              <a:buNone/>
            </a:pPr>
            <a:r>
              <a:rPr lang="en-GB" sz="3200" b="0" i="0" dirty="0">
                <a:solidFill>
                  <a:srgbClr val="000000"/>
                </a:solidFill>
                <a:effectLst/>
                <a:latin typeface="Montserrat" panose="00000500000000000000" pitchFamily="2" charset="0"/>
              </a:rPr>
              <a:t>Individual formative assignment</a:t>
            </a:r>
            <a:r>
              <a:rPr lang="en-GB" sz="3200" b="0" i="0" u="none" strike="noStrike" dirty="0">
                <a:solidFill>
                  <a:srgbClr val="000000"/>
                </a:solidFill>
                <a:effectLst/>
                <a:latin typeface="Montserrat" panose="00000500000000000000" pitchFamily="2" charset="0"/>
              </a:rPr>
              <a:t> Outcomes</a:t>
            </a:r>
            <a:endParaRPr lang="en-GB" sz="3200" b="1" i="0" dirty="0">
              <a:solidFill>
                <a:srgbClr val="000000"/>
              </a:solidFill>
              <a:effectLst/>
              <a:latin typeface="Arial" panose="020B0604020202020204" pitchFamily="34" charset="0"/>
            </a:endParaRPr>
          </a:p>
          <a:p>
            <a:pPr marL="457200" algn="l">
              <a:buFont typeface="Arial" panose="020B0604020202020204" pitchFamily="34" charset="0"/>
              <a:buChar char="•"/>
            </a:pPr>
            <a:r>
              <a:rPr lang="en-GB" sz="1800" b="0" i="0" u="none" strike="noStrike" dirty="0">
                <a:solidFill>
                  <a:srgbClr val="000000"/>
                </a:solidFill>
                <a:effectLst/>
                <a:latin typeface="Montserrat" panose="00000500000000000000" pitchFamily="2" charset="0"/>
              </a:rPr>
              <a:t>Design and implement an ETL pipeline using Python.</a:t>
            </a:r>
            <a:endParaRPr lang="en-GB" sz="1600" b="0" i="0" dirty="0">
              <a:solidFill>
                <a:srgbClr val="000000"/>
              </a:solidFill>
              <a:effectLst/>
              <a:latin typeface="Arial" panose="020B0604020202020204" pitchFamily="34" charset="0"/>
            </a:endParaRPr>
          </a:p>
          <a:p>
            <a:pPr marL="457200" algn="l">
              <a:buFont typeface="Arial" panose="020B0604020202020204" pitchFamily="34" charset="0"/>
              <a:buChar char="•"/>
            </a:pPr>
            <a:r>
              <a:rPr lang="en-GB" sz="1800" b="0" i="0" u="none" strike="noStrike" dirty="0">
                <a:solidFill>
                  <a:srgbClr val="000000"/>
                </a:solidFill>
                <a:effectLst/>
                <a:latin typeface="Montserrat" panose="00000500000000000000" pitchFamily="2" charset="0"/>
              </a:rPr>
              <a:t>Visualise data using Matplotlib, Seaborn, and </a:t>
            </a:r>
            <a:r>
              <a:rPr lang="en-GB" sz="1800" b="0" i="0" u="none" strike="noStrike" dirty="0" err="1">
                <a:solidFill>
                  <a:srgbClr val="000000"/>
                </a:solidFill>
                <a:effectLst/>
                <a:latin typeface="Montserrat" panose="00000500000000000000" pitchFamily="2" charset="0"/>
              </a:rPr>
              <a:t>Plotly</a:t>
            </a:r>
            <a:r>
              <a:rPr lang="en-GB" sz="1800" b="0" i="0" u="none" strike="noStrike" dirty="0">
                <a:solidFill>
                  <a:srgbClr val="000000"/>
                </a:solidFill>
                <a:effectLst/>
                <a:latin typeface="Montserrat" panose="00000500000000000000" pitchFamily="2" charset="0"/>
              </a:rPr>
              <a:t>.</a:t>
            </a:r>
            <a:endParaRPr lang="en-GB" sz="1600" b="0" i="0" dirty="0">
              <a:solidFill>
                <a:srgbClr val="000000"/>
              </a:solidFill>
              <a:effectLst/>
              <a:latin typeface="Arial" panose="020B0604020202020204" pitchFamily="34" charset="0"/>
            </a:endParaRPr>
          </a:p>
          <a:p>
            <a:pPr marL="457200" algn="l">
              <a:buFont typeface="Arial" panose="020B0604020202020204" pitchFamily="34" charset="0"/>
              <a:buChar char="•"/>
            </a:pPr>
            <a:r>
              <a:rPr lang="en-GB" sz="1800" b="0" i="0" dirty="0">
                <a:solidFill>
                  <a:srgbClr val="000000"/>
                </a:solidFill>
                <a:effectLst/>
                <a:latin typeface="Montserrat" panose="00000500000000000000" pitchFamily="2" charset="0"/>
              </a:rPr>
              <a:t>Adhere to the key </a:t>
            </a:r>
            <a:r>
              <a:rPr lang="en-GB" sz="1800" b="0" i="0" u="sng" dirty="0">
                <a:solidFill>
                  <a:srgbClr val="1155CC"/>
                </a:solidFill>
                <a:effectLst/>
                <a:latin typeface="Montserrat" panose="00000500000000000000" pitchFamily="2" charset="0"/>
                <a:hlinkClick r:id="rId2"/>
              </a:rPr>
              <a:t>milestones and deliverables</a:t>
            </a:r>
            <a:r>
              <a:rPr lang="en-GB" sz="1800" b="0" i="0" u="none" strike="noStrike" dirty="0">
                <a:solidFill>
                  <a:srgbClr val="000000"/>
                </a:solidFill>
                <a:effectLst/>
                <a:latin typeface="Montserrat" panose="00000500000000000000" pitchFamily="2" charset="0"/>
              </a:rPr>
              <a:t>.</a:t>
            </a:r>
            <a:endParaRPr lang="en-GB" sz="1600" b="0" i="0" dirty="0">
              <a:solidFill>
                <a:srgbClr val="000000"/>
              </a:solidFill>
              <a:effectLst/>
              <a:latin typeface="Arial" panose="020B0604020202020204" pitchFamily="34" charset="0"/>
            </a:endParaRPr>
          </a:p>
          <a:p>
            <a:pPr marL="457200" algn="l">
              <a:buFont typeface="Arial" panose="020B0604020202020204" pitchFamily="34" charset="0"/>
              <a:buChar char="•"/>
            </a:pPr>
            <a:r>
              <a:rPr lang="en-GB" sz="1800" b="0" i="0" u="none" strike="noStrike" dirty="0">
                <a:solidFill>
                  <a:srgbClr val="000000"/>
                </a:solidFill>
                <a:effectLst/>
                <a:latin typeface="Montserrat" panose="00000500000000000000" pitchFamily="2" charset="0"/>
              </a:rPr>
              <a:t>Maximise future maintainability through documentation, code structure, and organisation.</a:t>
            </a:r>
            <a:endParaRPr lang="en-GB" sz="1600" b="0" i="0" dirty="0">
              <a:solidFill>
                <a:srgbClr val="000000"/>
              </a:solidFill>
              <a:effectLst/>
              <a:latin typeface="Arial" panose="020B0604020202020204" pitchFamily="34" charset="0"/>
            </a:endParaRPr>
          </a:p>
          <a:p>
            <a:pPr marL="457200" algn="l">
              <a:buFont typeface="Arial" panose="020B0604020202020204" pitchFamily="34" charset="0"/>
              <a:buChar char="•"/>
            </a:pPr>
            <a:r>
              <a:rPr lang="en-GB" sz="1800" b="0" i="0" u="none" strike="noStrike" dirty="0">
                <a:solidFill>
                  <a:srgbClr val="000000"/>
                </a:solidFill>
                <a:effectLst/>
                <a:latin typeface="Montserrat" panose="00000500000000000000" pitchFamily="2" charset="0"/>
              </a:rPr>
              <a:t>Document and present the project process and outcomes.</a:t>
            </a:r>
            <a:endParaRPr lang="en-GB" sz="1600" b="0" i="0" dirty="0">
              <a:solidFill>
                <a:srgbClr val="000000"/>
              </a:solidFill>
              <a:effectLst/>
              <a:latin typeface="Arial" panose="020B0604020202020204" pitchFamily="34" charset="0"/>
            </a:endParaRPr>
          </a:p>
          <a:p>
            <a:pPr marL="457200" algn="l">
              <a:buFont typeface="Arial" panose="020B0604020202020204" pitchFamily="34" charset="0"/>
              <a:buChar char="•"/>
            </a:pPr>
            <a:r>
              <a:rPr lang="en-GB" sz="1800" b="0" i="0" u="none" strike="noStrike" dirty="0">
                <a:solidFill>
                  <a:srgbClr val="000000"/>
                </a:solidFill>
                <a:effectLst/>
                <a:latin typeface="Montserrat" panose="00000500000000000000" pitchFamily="2" charset="0"/>
              </a:rPr>
              <a:t>Demonstrate and document the development process through a version control system such as GitHub.</a:t>
            </a:r>
            <a:endParaRPr lang="en-GB" sz="1600"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7100914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E1D11-BFEC-CFF7-9995-85ACAC311626}"/>
              </a:ext>
            </a:extLst>
          </p:cNvPr>
          <p:cNvSpPr>
            <a:spLocks noGrp="1"/>
          </p:cNvSpPr>
          <p:nvPr>
            <p:ph type="title"/>
          </p:nvPr>
        </p:nvSpPr>
        <p:spPr/>
        <p:txBody>
          <a:bodyPr/>
          <a:lstStyle/>
          <a:p>
            <a:r>
              <a:rPr lang="en-GB" dirty="0"/>
              <a:t>The PIP Dataset</a:t>
            </a:r>
          </a:p>
        </p:txBody>
      </p:sp>
      <p:sp>
        <p:nvSpPr>
          <p:cNvPr id="3" name="Date Placeholder 2">
            <a:extLst>
              <a:ext uri="{FF2B5EF4-FFF2-40B4-BE49-F238E27FC236}">
                <a16:creationId xmlns:a16="http://schemas.microsoft.com/office/drawing/2014/main" id="{145AE210-56AC-B7B3-4D33-30A6B13188A7}"/>
              </a:ext>
            </a:extLst>
          </p:cNvPr>
          <p:cNvSpPr>
            <a:spLocks noGrp="1"/>
          </p:cNvSpPr>
          <p:nvPr>
            <p:ph type="dt" sz="half" idx="10"/>
          </p:nvPr>
        </p:nvSpPr>
        <p:spPr/>
        <p:txBody>
          <a:bodyPr/>
          <a:lstStyle/>
          <a:p>
            <a:pPr rtl="0"/>
            <a:r>
              <a:rPr lang="en-GB" noProof="0" dirty="0"/>
              <a:t>10/11/2025</a:t>
            </a:r>
          </a:p>
        </p:txBody>
      </p:sp>
      <p:sp>
        <p:nvSpPr>
          <p:cNvPr id="4" name="Footer Placeholder 3">
            <a:extLst>
              <a:ext uri="{FF2B5EF4-FFF2-40B4-BE49-F238E27FC236}">
                <a16:creationId xmlns:a16="http://schemas.microsoft.com/office/drawing/2014/main" id="{50752CD2-A625-7691-3D3A-38B8806C406E}"/>
              </a:ext>
            </a:extLst>
          </p:cNvPr>
          <p:cNvSpPr>
            <a:spLocks noGrp="1"/>
          </p:cNvSpPr>
          <p:nvPr>
            <p:ph type="ftr" sz="quarter" idx="11"/>
          </p:nvPr>
        </p:nvSpPr>
        <p:spPr/>
        <p:txBody>
          <a:bodyPr/>
          <a:lstStyle/>
          <a:p>
            <a:pPr rtl="0"/>
            <a:r>
              <a:rPr lang="en-GB" noProof="0" dirty="0"/>
              <a:t>UK PIP Dataset Explored</a:t>
            </a:r>
          </a:p>
        </p:txBody>
      </p:sp>
      <p:sp>
        <p:nvSpPr>
          <p:cNvPr id="5" name="Slide Number Placeholder 4">
            <a:extLst>
              <a:ext uri="{FF2B5EF4-FFF2-40B4-BE49-F238E27FC236}">
                <a16:creationId xmlns:a16="http://schemas.microsoft.com/office/drawing/2014/main" id="{D13A4F5B-DB61-36B6-8253-170FF41FB0D4}"/>
              </a:ext>
            </a:extLst>
          </p:cNvPr>
          <p:cNvSpPr>
            <a:spLocks noGrp="1"/>
          </p:cNvSpPr>
          <p:nvPr>
            <p:ph type="sldNum" sz="quarter" idx="12"/>
          </p:nvPr>
        </p:nvSpPr>
        <p:spPr/>
        <p:txBody>
          <a:bodyPr/>
          <a:lstStyle/>
          <a:p>
            <a:pPr rtl="0"/>
            <a:fld id="{D8DA9DAA-006C-4F4B-980E-E3DF019B24E2}" type="slidenum">
              <a:rPr lang="en-GB" noProof="0" smtClean="0"/>
              <a:t>20</a:t>
            </a:fld>
            <a:endParaRPr lang="en-GB" noProof="0" dirty="0"/>
          </a:p>
        </p:txBody>
      </p:sp>
      <p:graphicFrame>
        <p:nvGraphicFramePr>
          <p:cNvPr id="17" name="Table 16">
            <a:extLst>
              <a:ext uri="{FF2B5EF4-FFF2-40B4-BE49-F238E27FC236}">
                <a16:creationId xmlns:a16="http://schemas.microsoft.com/office/drawing/2014/main" id="{880FD060-3121-3322-40C1-F1659635BA6B}"/>
              </a:ext>
            </a:extLst>
          </p:cNvPr>
          <p:cNvGraphicFramePr>
            <a:graphicFrameLocks noGrp="1"/>
          </p:cNvGraphicFramePr>
          <p:nvPr>
            <p:extLst>
              <p:ext uri="{D42A27DB-BD31-4B8C-83A1-F6EECF244321}">
                <p14:modId xmlns:p14="http://schemas.microsoft.com/office/powerpoint/2010/main" val="1972423008"/>
              </p:ext>
            </p:extLst>
          </p:nvPr>
        </p:nvGraphicFramePr>
        <p:xfrm>
          <a:off x="981075" y="1377632"/>
          <a:ext cx="10601325" cy="4592320"/>
        </p:xfrm>
        <a:graphic>
          <a:graphicData uri="http://schemas.openxmlformats.org/drawingml/2006/table">
            <a:tbl>
              <a:tblPr firstRow="1" bandRow="1">
                <a:tableStyleId>{5C22544A-7EE6-4342-B048-85BDC9FD1C3A}</a:tableStyleId>
              </a:tblPr>
              <a:tblGrid>
                <a:gridCol w="2990511">
                  <a:extLst>
                    <a:ext uri="{9D8B030D-6E8A-4147-A177-3AD203B41FA5}">
                      <a16:colId xmlns:a16="http://schemas.microsoft.com/office/drawing/2014/main" val="3201152918"/>
                    </a:ext>
                  </a:extLst>
                </a:gridCol>
                <a:gridCol w="7610814">
                  <a:extLst>
                    <a:ext uri="{9D8B030D-6E8A-4147-A177-3AD203B41FA5}">
                      <a16:colId xmlns:a16="http://schemas.microsoft.com/office/drawing/2014/main" val="2576893931"/>
                    </a:ext>
                  </a:extLst>
                </a:gridCol>
              </a:tblGrid>
              <a:tr h="370840">
                <a:tc>
                  <a:txBody>
                    <a:bodyPr/>
                    <a:lstStyle/>
                    <a:p>
                      <a:r>
                        <a:rPr lang="en-GB" dirty="0"/>
                        <a:t>Dataset Summary</a:t>
                      </a:r>
                    </a:p>
                  </a:txBody>
                  <a:tcPr/>
                </a:tc>
                <a:tc>
                  <a:txBody>
                    <a:bodyPr/>
                    <a:lstStyle/>
                    <a:p>
                      <a:r>
                        <a:rPr lang="en-GB" dirty="0"/>
                        <a:t>Explanation</a:t>
                      </a:r>
                    </a:p>
                  </a:txBody>
                  <a:tcPr/>
                </a:tc>
                <a:extLst>
                  <a:ext uri="{0D108BD9-81ED-4DB2-BD59-A6C34878D82A}">
                    <a16:rowId xmlns:a16="http://schemas.microsoft.com/office/drawing/2014/main" val="2994736243"/>
                  </a:ext>
                </a:extLst>
              </a:tr>
              <a:tr h="370840">
                <a:tc>
                  <a:txBody>
                    <a:bodyPr/>
                    <a:lstStyle/>
                    <a:p>
                      <a:r>
                        <a:rPr lang="en-GB" sz="1400" b="1" dirty="0"/>
                        <a:t>Purpose and Scope</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300" dirty="0"/>
                        <a:t>The Poverty and Inequality Platform (PIP) provides the World Bank’s official global poverty and inequality statistics.</a:t>
                      </a:r>
                    </a:p>
                  </a:txBody>
                  <a:tcPr anchor="ctr"/>
                </a:tc>
                <a:extLst>
                  <a:ext uri="{0D108BD9-81ED-4DB2-BD59-A6C34878D82A}">
                    <a16:rowId xmlns:a16="http://schemas.microsoft.com/office/drawing/2014/main" val="2043013341"/>
                  </a:ext>
                </a:extLst>
              </a:tr>
              <a:tr h="370840">
                <a:tc>
                  <a:txBody>
                    <a:bodyPr/>
                    <a:lstStyle/>
                    <a:p>
                      <a:r>
                        <a:rPr lang="en-GB" sz="1400" b="1" dirty="0"/>
                        <a:t>Frequency and Coverage</a:t>
                      </a:r>
                    </a:p>
                  </a:txBody>
                  <a:tcPr anchor="ctr"/>
                </a:tc>
                <a:tc>
                  <a:txBody>
                    <a:bodyPr/>
                    <a:lstStyle/>
                    <a:p>
                      <a:pPr marL="285750" indent="-285750">
                        <a:buFont typeface="Arial" panose="020B0604020202020204" pitchFamily="34" charset="0"/>
                        <a:buChar char="•"/>
                      </a:pPr>
                      <a:r>
                        <a:rPr lang="en-GB" sz="1300" dirty="0"/>
                        <a:t>Data cover roughly </a:t>
                      </a:r>
                      <a:r>
                        <a:rPr lang="en-GB" sz="1300" b="1" dirty="0"/>
                        <a:t>1967–2022</a:t>
                      </a:r>
                      <a:r>
                        <a:rPr lang="en-GB" sz="1300" dirty="0"/>
                        <a:t> (depending on country).</a:t>
                      </a:r>
                    </a:p>
                    <a:p>
                      <a:pPr marL="285750" indent="-285750">
                        <a:buFont typeface="Arial" panose="020B0604020202020204" pitchFamily="34" charset="0"/>
                        <a:buChar char="•"/>
                      </a:pPr>
                      <a:r>
                        <a:rPr lang="en-GB" sz="1300" dirty="0"/>
                        <a:t>Around </a:t>
                      </a:r>
                      <a:r>
                        <a:rPr lang="en-GB" sz="1300" b="1" dirty="0"/>
                        <a:t>2,000+ surveys</a:t>
                      </a:r>
                      <a:r>
                        <a:rPr lang="en-GB" sz="1300" dirty="0"/>
                        <a:t> are included.</a:t>
                      </a:r>
                    </a:p>
                    <a:p>
                      <a:pPr marL="285750" indent="-285750">
                        <a:buFont typeface="Arial" panose="020B0604020202020204" pitchFamily="34" charset="0"/>
                        <a:buChar char="•"/>
                      </a:pPr>
                      <a:r>
                        <a:rPr lang="en-GB" sz="1300" dirty="0"/>
                        <a:t>Updated </a:t>
                      </a:r>
                      <a:r>
                        <a:rPr lang="en-GB" sz="1300" b="1" dirty="0"/>
                        <a:t>quarterly</a:t>
                      </a:r>
                      <a:r>
                        <a:rPr lang="en-GB" sz="1300" dirty="0"/>
                        <a:t>, as new national survey data and PPP revisions become available</a:t>
                      </a:r>
                    </a:p>
                  </a:txBody>
                  <a:tcPr anchor="ctr"/>
                </a:tc>
                <a:extLst>
                  <a:ext uri="{0D108BD9-81ED-4DB2-BD59-A6C34878D82A}">
                    <a16:rowId xmlns:a16="http://schemas.microsoft.com/office/drawing/2014/main" val="1206944774"/>
                  </a:ext>
                </a:extLst>
              </a:tr>
              <a:tr h="370840">
                <a:tc>
                  <a:txBody>
                    <a:bodyPr/>
                    <a:lstStyle/>
                    <a:p>
                      <a:r>
                        <a:rPr lang="en-GB" sz="1400" b="1" dirty="0"/>
                        <a:t>Data Sources</a:t>
                      </a:r>
                    </a:p>
                  </a:txBody>
                  <a:tcPr anchor="ctr"/>
                </a:tc>
                <a:tc>
                  <a:txBody>
                    <a:bodyPr/>
                    <a:lstStyle/>
                    <a:p>
                      <a:pPr marL="285750" indent="-285750">
                        <a:buFont typeface="Arial" panose="020B0604020202020204" pitchFamily="34" charset="0"/>
                        <a:buChar char="•"/>
                      </a:pPr>
                      <a:r>
                        <a:rPr lang="en-GB" sz="1300" b="0" dirty="0"/>
                        <a:t>The dataset is built primarily from national household surveys (income or consumption-based). These are harmonized using consistent welfare definitions and PPP adjustments, allowing global comparability across time and countries (1980s–present).</a:t>
                      </a:r>
                    </a:p>
                  </a:txBody>
                  <a:tcPr anchor="ctr"/>
                </a:tc>
                <a:extLst>
                  <a:ext uri="{0D108BD9-81ED-4DB2-BD59-A6C34878D82A}">
                    <a16:rowId xmlns:a16="http://schemas.microsoft.com/office/drawing/2014/main" val="342452802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a:t>Core Indicators</a:t>
                      </a:r>
                    </a:p>
                    <a:p>
                      <a:endParaRPr lang="en-GB" sz="1400" b="1" dirty="0"/>
                    </a:p>
                  </a:txBody>
                  <a:tcPr anchor="ctr"/>
                </a:tc>
                <a:tc>
                  <a:txBody>
                    <a:bodyPr/>
                    <a:lstStyle/>
                    <a:p>
                      <a:pPr marL="285750" indent="-285750">
                        <a:buFont typeface="Arial" panose="020B0604020202020204" pitchFamily="34" charset="0"/>
                        <a:buChar char="•"/>
                      </a:pPr>
                      <a:r>
                        <a:rPr lang="en-GB" sz="1300" b="1" dirty="0"/>
                        <a:t>Poverty headcount ratios</a:t>
                      </a:r>
                      <a:r>
                        <a:rPr lang="en-GB" sz="1300" dirty="0"/>
                        <a:t> at international poverty lines (e.g. $2.15, $3.65, $6.85 per day in 2017 PPP).</a:t>
                      </a:r>
                    </a:p>
                    <a:p>
                      <a:pPr marL="285750" indent="-285750">
                        <a:buFont typeface="Arial" panose="020B0604020202020204" pitchFamily="34" charset="0"/>
                        <a:buChar char="•"/>
                      </a:pPr>
                      <a:r>
                        <a:rPr lang="en-GB" sz="1300" b="1" dirty="0"/>
                        <a:t>Mean and median income or consumption</a:t>
                      </a:r>
                      <a:r>
                        <a:rPr lang="en-GB" sz="1300" dirty="0"/>
                        <a:t>.</a:t>
                      </a:r>
                    </a:p>
                    <a:p>
                      <a:pPr marL="285750" indent="-285750">
                        <a:buFont typeface="Arial" panose="020B0604020202020204" pitchFamily="34" charset="0"/>
                        <a:buChar char="•"/>
                      </a:pPr>
                      <a:r>
                        <a:rPr lang="en-GB" sz="1300" b="1" dirty="0"/>
                        <a:t>Gini index</a:t>
                      </a:r>
                      <a:r>
                        <a:rPr lang="en-GB" sz="1300" dirty="0"/>
                        <a:t> (inequality).</a:t>
                      </a:r>
                    </a:p>
                    <a:p>
                      <a:pPr marL="285750" indent="-285750">
                        <a:buFont typeface="Arial" panose="020B0604020202020204" pitchFamily="34" charset="0"/>
                        <a:buChar char="•"/>
                      </a:pPr>
                      <a:r>
                        <a:rPr lang="en-GB" sz="1300" b="1" dirty="0"/>
                        <a:t>Income shares</a:t>
                      </a:r>
                      <a:r>
                        <a:rPr lang="en-GB" sz="1300" dirty="0"/>
                        <a:t> held by different population deciles or quintiles</a:t>
                      </a:r>
                    </a:p>
                  </a:txBody>
                  <a:tcPr anchor="ctr"/>
                </a:tc>
                <a:extLst>
                  <a:ext uri="{0D108BD9-81ED-4DB2-BD59-A6C34878D82A}">
                    <a16:rowId xmlns:a16="http://schemas.microsoft.com/office/drawing/2014/main" val="2783988424"/>
                  </a:ext>
                </a:extLst>
              </a:tr>
              <a:tr h="370840">
                <a:tc>
                  <a:txBody>
                    <a:bodyPr/>
                    <a:lstStyle/>
                    <a:p>
                      <a:r>
                        <a:rPr lang="en-GB" sz="1400" b="1" dirty="0"/>
                        <a:t>GDP Alignment and PPP</a:t>
                      </a:r>
                    </a:p>
                  </a:txBody>
                  <a:tcPr anchor="ctr"/>
                </a:tc>
                <a:tc>
                  <a:txBody>
                    <a:bodyPr/>
                    <a:lstStyle/>
                    <a:p>
                      <a:pPr marL="285750" indent="-285750">
                        <a:buFont typeface="Arial" panose="020B0604020202020204" pitchFamily="34" charset="0"/>
                        <a:buChar char="•"/>
                      </a:pPr>
                      <a:r>
                        <a:rPr lang="en-GB" sz="1300" dirty="0"/>
                        <a:t>Monetary values in PIP are expressed in </a:t>
                      </a:r>
                      <a:r>
                        <a:rPr lang="en-GB" sz="1300" b="1" dirty="0"/>
                        <a:t>2017 PPP (Purchasing Power Parity)</a:t>
                      </a:r>
                      <a:r>
                        <a:rPr lang="en-GB" sz="1300" dirty="0"/>
                        <a:t> international dollars ($2.15/day (extreme), $3.65 (lower-middle), $6.85 (upper-middle)). Nb The dataset contains both the 2011 and 2017 definition of PPP. In this analysis we will focus solely on the </a:t>
                      </a:r>
                      <a:r>
                        <a:rPr lang="en-GB" sz="1300" b="1" dirty="0"/>
                        <a:t>2017 definition</a:t>
                      </a:r>
                      <a:r>
                        <a:rPr lang="en-GB" sz="1300" dirty="0"/>
                        <a:t>.</a:t>
                      </a:r>
                    </a:p>
                    <a:p>
                      <a:pPr marL="285750" indent="-285750">
                        <a:buFont typeface="Arial" panose="020B0604020202020204" pitchFamily="34" charset="0"/>
                        <a:buChar char="•"/>
                      </a:pPr>
                      <a:r>
                        <a:rPr lang="en-GB" sz="1300" dirty="0"/>
                        <a:t>For macroeconomic alignment, it uses </a:t>
                      </a:r>
                      <a:r>
                        <a:rPr lang="en-GB" sz="1300" b="1" dirty="0"/>
                        <a:t>World Development Indicators (WDI) GDP and population data</a:t>
                      </a:r>
                      <a:r>
                        <a:rPr lang="en-GB" sz="1300" dirty="0"/>
                        <a:t> to ensure country-year consistency</a:t>
                      </a:r>
                    </a:p>
                  </a:txBody>
                  <a:tcPr anchor="ctr"/>
                </a:tc>
                <a:extLst>
                  <a:ext uri="{0D108BD9-81ED-4DB2-BD59-A6C34878D82A}">
                    <a16:rowId xmlns:a16="http://schemas.microsoft.com/office/drawing/2014/main" val="1569294422"/>
                  </a:ext>
                </a:extLst>
              </a:tr>
            </a:tbl>
          </a:graphicData>
        </a:graphic>
      </p:graphicFrame>
    </p:spTree>
    <p:extLst>
      <p:ext uri="{BB962C8B-B14F-4D97-AF65-F5344CB8AC3E}">
        <p14:creationId xmlns:p14="http://schemas.microsoft.com/office/powerpoint/2010/main" val="41297480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4C1AE-BA52-9B03-8ECF-395DFDE98CCE}"/>
              </a:ext>
            </a:extLst>
          </p:cNvPr>
          <p:cNvSpPr>
            <a:spLocks noGrp="1"/>
          </p:cNvSpPr>
          <p:nvPr>
            <p:ph type="title"/>
          </p:nvPr>
        </p:nvSpPr>
        <p:spPr/>
        <p:txBody>
          <a:bodyPr/>
          <a:lstStyle/>
          <a:p>
            <a:r>
              <a:rPr lang="en-GB" dirty="0"/>
              <a:t>Mean and median gaps</a:t>
            </a:r>
          </a:p>
        </p:txBody>
      </p:sp>
      <p:sp>
        <p:nvSpPr>
          <p:cNvPr id="3" name="Date Placeholder 2">
            <a:extLst>
              <a:ext uri="{FF2B5EF4-FFF2-40B4-BE49-F238E27FC236}">
                <a16:creationId xmlns:a16="http://schemas.microsoft.com/office/drawing/2014/main" id="{924071C1-83E3-5B8D-21DE-2165A913644B}"/>
              </a:ext>
            </a:extLst>
          </p:cNvPr>
          <p:cNvSpPr>
            <a:spLocks noGrp="1"/>
          </p:cNvSpPr>
          <p:nvPr>
            <p:ph type="dt" sz="half" idx="10"/>
          </p:nvPr>
        </p:nvSpPr>
        <p:spPr/>
        <p:txBody>
          <a:bodyPr/>
          <a:lstStyle/>
          <a:p>
            <a:pPr rtl="0"/>
            <a:r>
              <a:rPr lang="en-GB" noProof="0" dirty="0"/>
              <a:t>10/11/2025</a:t>
            </a:r>
          </a:p>
        </p:txBody>
      </p:sp>
      <p:sp>
        <p:nvSpPr>
          <p:cNvPr id="4" name="Footer Placeholder 3">
            <a:extLst>
              <a:ext uri="{FF2B5EF4-FFF2-40B4-BE49-F238E27FC236}">
                <a16:creationId xmlns:a16="http://schemas.microsoft.com/office/drawing/2014/main" id="{447AC447-DDB7-7723-DEF3-CEDB0D4288F5}"/>
              </a:ext>
            </a:extLst>
          </p:cNvPr>
          <p:cNvSpPr>
            <a:spLocks noGrp="1"/>
          </p:cNvSpPr>
          <p:nvPr>
            <p:ph type="ftr" sz="quarter" idx="11"/>
          </p:nvPr>
        </p:nvSpPr>
        <p:spPr/>
        <p:txBody>
          <a:bodyPr/>
          <a:lstStyle/>
          <a:p>
            <a:r>
              <a:rPr lang="en-GB" dirty="0"/>
              <a:t>UK PIP Dataset Explored</a:t>
            </a:r>
          </a:p>
        </p:txBody>
      </p:sp>
      <p:sp>
        <p:nvSpPr>
          <p:cNvPr id="5" name="Slide Number Placeholder 4">
            <a:extLst>
              <a:ext uri="{FF2B5EF4-FFF2-40B4-BE49-F238E27FC236}">
                <a16:creationId xmlns:a16="http://schemas.microsoft.com/office/drawing/2014/main" id="{19253DE2-3A0D-597F-4145-1BFEFB97A697}"/>
              </a:ext>
            </a:extLst>
          </p:cNvPr>
          <p:cNvSpPr>
            <a:spLocks noGrp="1"/>
          </p:cNvSpPr>
          <p:nvPr>
            <p:ph type="sldNum" sz="quarter" idx="12"/>
          </p:nvPr>
        </p:nvSpPr>
        <p:spPr/>
        <p:txBody>
          <a:bodyPr/>
          <a:lstStyle/>
          <a:p>
            <a:pPr rtl="0"/>
            <a:fld id="{D8DA9DAA-006C-4F4B-980E-E3DF019B24E2}" type="slidenum">
              <a:rPr lang="en-GB" noProof="0" smtClean="0"/>
              <a:t>21</a:t>
            </a:fld>
            <a:endParaRPr lang="en-GB" noProof="0"/>
          </a:p>
        </p:txBody>
      </p:sp>
      <p:pic>
        <p:nvPicPr>
          <p:cNvPr id="7" name="Picture 6">
            <a:extLst>
              <a:ext uri="{FF2B5EF4-FFF2-40B4-BE49-F238E27FC236}">
                <a16:creationId xmlns:a16="http://schemas.microsoft.com/office/drawing/2014/main" id="{F94993C9-2ACD-78A8-17DE-24398CD37D1A}"/>
              </a:ext>
            </a:extLst>
          </p:cNvPr>
          <p:cNvPicPr>
            <a:picLocks noChangeAspect="1"/>
          </p:cNvPicPr>
          <p:nvPr/>
        </p:nvPicPr>
        <p:blipFill>
          <a:blip r:embed="rId2"/>
          <a:stretch>
            <a:fillRect/>
          </a:stretch>
        </p:blipFill>
        <p:spPr>
          <a:xfrm>
            <a:off x="885417" y="1393132"/>
            <a:ext cx="2924583" cy="4963218"/>
          </a:xfrm>
          <a:prstGeom prst="rect">
            <a:avLst/>
          </a:prstGeom>
        </p:spPr>
      </p:pic>
    </p:spTree>
    <p:extLst>
      <p:ext uri="{BB962C8B-B14F-4D97-AF65-F5344CB8AC3E}">
        <p14:creationId xmlns:p14="http://schemas.microsoft.com/office/powerpoint/2010/main" val="5062318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8BA71-765C-91DC-4C1D-14E4FC4D566D}"/>
              </a:ext>
            </a:extLst>
          </p:cNvPr>
          <p:cNvSpPr>
            <a:spLocks noGrp="1"/>
          </p:cNvSpPr>
          <p:nvPr>
            <p:ph type="title"/>
          </p:nvPr>
        </p:nvSpPr>
        <p:spPr>
          <a:xfrm>
            <a:off x="838200" y="365125"/>
            <a:ext cx="10515600" cy="1325563"/>
          </a:xfrm>
        </p:spPr>
        <p:txBody>
          <a:bodyPr anchor="ctr">
            <a:normAutofit/>
          </a:bodyPr>
          <a:lstStyle/>
          <a:p>
            <a:r>
              <a:rPr lang="en-GB" dirty="0"/>
              <a:t>The world by region</a:t>
            </a:r>
          </a:p>
        </p:txBody>
      </p:sp>
      <p:sp>
        <p:nvSpPr>
          <p:cNvPr id="5" name="Slide Number Placeholder 4">
            <a:extLst>
              <a:ext uri="{FF2B5EF4-FFF2-40B4-BE49-F238E27FC236}">
                <a16:creationId xmlns:a16="http://schemas.microsoft.com/office/drawing/2014/main" id="{D83DADD0-F581-5736-F6E2-A9AE70981229}"/>
              </a:ext>
            </a:extLst>
          </p:cNvPr>
          <p:cNvSpPr>
            <a:spLocks noGrp="1"/>
          </p:cNvSpPr>
          <p:nvPr>
            <p:ph type="sldNum" sz="quarter" idx="12"/>
          </p:nvPr>
        </p:nvSpPr>
        <p:spPr>
          <a:xfrm>
            <a:off x="8610600" y="6356350"/>
            <a:ext cx="2743200" cy="365125"/>
          </a:xfrm>
        </p:spPr>
        <p:txBody>
          <a:bodyPr anchor="ctr">
            <a:normAutofit/>
          </a:bodyPr>
          <a:lstStyle/>
          <a:p>
            <a:pPr rtl="0">
              <a:spcAft>
                <a:spcPts val="600"/>
              </a:spcAft>
            </a:pPr>
            <a:fld id="{D8DA9DAA-006C-4F4B-980E-E3DF019B24E2}" type="slidenum">
              <a:rPr lang="en-GB" noProof="0" smtClean="0"/>
              <a:pPr rtl="0">
                <a:spcAft>
                  <a:spcPts val="600"/>
                </a:spcAft>
              </a:pPr>
              <a:t>22</a:t>
            </a:fld>
            <a:endParaRPr lang="en-GB" noProof="0"/>
          </a:p>
        </p:txBody>
      </p:sp>
      <p:sp>
        <p:nvSpPr>
          <p:cNvPr id="3" name="Date Placeholder 2" hidden="1">
            <a:extLst>
              <a:ext uri="{FF2B5EF4-FFF2-40B4-BE49-F238E27FC236}">
                <a16:creationId xmlns:a16="http://schemas.microsoft.com/office/drawing/2014/main" id="{4EFB49CB-D318-23BE-5712-F5D829C61F79}"/>
              </a:ext>
            </a:extLst>
          </p:cNvPr>
          <p:cNvSpPr>
            <a:spLocks noGrp="1"/>
          </p:cNvSpPr>
          <p:nvPr>
            <p:ph type="dt" sz="half" idx="4294967295"/>
          </p:nvPr>
        </p:nvSpPr>
        <p:spPr>
          <a:xfrm>
            <a:off x="658368" y="6356350"/>
            <a:ext cx="2743200" cy="365125"/>
          </a:xfrm>
        </p:spPr>
        <p:txBody>
          <a:bodyPr anchor="ctr">
            <a:normAutofit/>
          </a:bodyPr>
          <a:lstStyle/>
          <a:p>
            <a:pPr rtl="0">
              <a:spcAft>
                <a:spcPts val="600"/>
              </a:spcAft>
            </a:pPr>
            <a:r>
              <a:rPr lang="en-GB" noProof="0" dirty="0"/>
              <a:t>10/11/2025</a:t>
            </a:r>
          </a:p>
        </p:txBody>
      </p:sp>
      <p:pic>
        <p:nvPicPr>
          <p:cNvPr id="11" name="Picture 10">
            <a:extLst>
              <a:ext uri="{FF2B5EF4-FFF2-40B4-BE49-F238E27FC236}">
                <a16:creationId xmlns:a16="http://schemas.microsoft.com/office/drawing/2014/main" id="{C992D86D-C5C7-7035-DA78-CE9D36519F26}"/>
              </a:ext>
            </a:extLst>
          </p:cNvPr>
          <p:cNvPicPr>
            <a:picLocks noChangeAspect="1"/>
          </p:cNvPicPr>
          <p:nvPr/>
        </p:nvPicPr>
        <p:blipFill>
          <a:blip r:embed="rId3"/>
          <a:stretch>
            <a:fillRect/>
          </a:stretch>
        </p:blipFill>
        <p:spPr>
          <a:xfrm>
            <a:off x="954446" y="1774382"/>
            <a:ext cx="8669394" cy="4506556"/>
          </a:xfrm>
          <a:prstGeom prst="rect">
            <a:avLst/>
          </a:prstGeom>
        </p:spPr>
      </p:pic>
      <p:sp>
        <p:nvSpPr>
          <p:cNvPr id="12" name="TextBox 11">
            <a:extLst>
              <a:ext uri="{FF2B5EF4-FFF2-40B4-BE49-F238E27FC236}">
                <a16:creationId xmlns:a16="http://schemas.microsoft.com/office/drawing/2014/main" id="{8FCAD242-0F27-0661-9DB5-8DEF2A19542A}"/>
              </a:ext>
            </a:extLst>
          </p:cNvPr>
          <p:cNvSpPr txBox="1"/>
          <p:nvPr/>
        </p:nvSpPr>
        <p:spPr>
          <a:xfrm>
            <a:off x="1032551" y="6538912"/>
            <a:ext cx="7404694" cy="246221"/>
          </a:xfrm>
          <a:prstGeom prst="rect">
            <a:avLst/>
          </a:prstGeom>
          <a:noFill/>
        </p:spPr>
        <p:txBody>
          <a:bodyPr wrap="square" rtlCol="0">
            <a:spAutoFit/>
          </a:bodyPr>
          <a:lstStyle/>
          <a:p>
            <a:r>
              <a:rPr lang="en-GB" sz="1000" dirty="0"/>
              <a:t>https://datahelpdesk.worldbank.org/knowledgebase/articles/906519-world-bank-country-and-lending-groups</a:t>
            </a:r>
          </a:p>
        </p:txBody>
      </p:sp>
      <p:sp>
        <p:nvSpPr>
          <p:cNvPr id="13" name="TextBox 12">
            <a:extLst>
              <a:ext uri="{FF2B5EF4-FFF2-40B4-BE49-F238E27FC236}">
                <a16:creationId xmlns:a16="http://schemas.microsoft.com/office/drawing/2014/main" id="{AD0F096B-5F54-080E-ACEB-133334D41D3C}"/>
              </a:ext>
            </a:extLst>
          </p:cNvPr>
          <p:cNvSpPr txBox="1"/>
          <p:nvPr/>
        </p:nvSpPr>
        <p:spPr>
          <a:xfrm>
            <a:off x="1123950" y="1438275"/>
            <a:ext cx="9410700" cy="369332"/>
          </a:xfrm>
          <a:prstGeom prst="rect">
            <a:avLst/>
          </a:prstGeom>
          <a:noFill/>
        </p:spPr>
        <p:txBody>
          <a:bodyPr wrap="square" rtlCol="0">
            <a:spAutoFit/>
          </a:bodyPr>
          <a:lstStyle/>
          <a:p>
            <a:r>
              <a:rPr lang="en-GB" dirty="0"/>
              <a:t>The PIP dataset uses the World Bank regional classification</a:t>
            </a:r>
          </a:p>
        </p:txBody>
      </p:sp>
    </p:spTree>
    <p:extLst>
      <p:ext uri="{BB962C8B-B14F-4D97-AF65-F5344CB8AC3E}">
        <p14:creationId xmlns:p14="http://schemas.microsoft.com/office/powerpoint/2010/main" val="796002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907F437-B732-C80E-3A7D-E2456463C5EC}"/>
              </a:ext>
            </a:extLst>
          </p:cNvPr>
          <p:cNvSpPr txBox="1"/>
          <p:nvPr/>
        </p:nvSpPr>
        <p:spPr>
          <a:xfrm>
            <a:off x="576072" y="365125"/>
            <a:ext cx="10771632"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GB" sz="2600" b="1" kern="1200" cap="all" baseline="0" dirty="0">
                <a:solidFill>
                  <a:schemeClr val="bg1"/>
                </a:solidFill>
                <a:latin typeface="+mj-lt"/>
                <a:ea typeface="+mj-ea"/>
                <a:cs typeface="+mj-cs"/>
              </a:rPr>
              <a:t>To what extent does economic growth reduce extreme poverty across world regions, and how does income inequality influence this relationship</a:t>
            </a:r>
          </a:p>
        </p:txBody>
      </p:sp>
      <p:pic>
        <p:nvPicPr>
          <p:cNvPr id="9" name="Picture 8">
            <a:extLst>
              <a:ext uri="{FF2B5EF4-FFF2-40B4-BE49-F238E27FC236}">
                <a16:creationId xmlns:a16="http://schemas.microsoft.com/office/drawing/2014/main" id="{C39DA409-AEEF-2DAB-2BD0-B62DC4920648}"/>
              </a:ext>
            </a:extLst>
          </p:cNvPr>
          <p:cNvPicPr>
            <a:picLocks noChangeAspect="1"/>
          </p:cNvPicPr>
          <p:nvPr/>
        </p:nvPicPr>
        <p:blipFill>
          <a:blip r:embed="rId2"/>
          <a:stretch>
            <a:fillRect/>
          </a:stretch>
        </p:blipFill>
        <p:spPr>
          <a:xfrm>
            <a:off x="1876124" y="1825625"/>
            <a:ext cx="8171527" cy="4351338"/>
          </a:xfrm>
          <a:prstGeom prst="rect">
            <a:avLst/>
          </a:prstGeom>
          <a:noFill/>
        </p:spPr>
      </p:pic>
      <p:sp>
        <p:nvSpPr>
          <p:cNvPr id="3" name="Date Placeholder 2">
            <a:extLst>
              <a:ext uri="{FF2B5EF4-FFF2-40B4-BE49-F238E27FC236}">
                <a16:creationId xmlns:a16="http://schemas.microsoft.com/office/drawing/2014/main" id="{DEA21796-835A-B008-E0D8-1D5FBC141C6E}"/>
              </a:ext>
            </a:extLst>
          </p:cNvPr>
          <p:cNvSpPr>
            <a:spLocks noGrp="1"/>
          </p:cNvSpPr>
          <p:nvPr>
            <p:ph type="dt" sz="half" idx="10"/>
          </p:nvPr>
        </p:nvSpPr>
        <p:spPr>
          <a:xfrm>
            <a:off x="658368" y="6356350"/>
            <a:ext cx="2743200" cy="365125"/>
          </a:xfrm>
        </p:spPr>
        <p:txBody>
          <a:bodyPr vert="horz" lIns="91440" tIns="45720" rIns="91440" bIns="45720" rtlCol="0" anchor="ctr">
            <a:normAutofit/>
          </a:bodyPr>
          <a:lstStyle/>
          <a:p>
            <a:pPr>
              <a:spcAft>
                <a:spcPts val="600"/>
              </a:spcAft>
            </a:pPr>
            <a:r>
              <a:rPr lang="en-GB" b="1" i="0" kern="1200" cap="all" spc="100" baseline="0" dirty="0">
                <a:latin typeface="+mn-lt"/>
                <a:ea typeface="+mn-ea"/>
                <a:cs typeface="+mn-cs"/>
              </a:rPr>
              <a:t>10/11/2025</a:t>
            </a:r>
          </a:p>
        </p:txBody>
      </p:sp>
      <p:sp>
        <p:nvSpPr>
          <p:cNvPr id="5" name="Slide Number Placeholder 4">
            <a:extLst>
              <a:ext uri="{FF2B5EF4-FFF2-40B4-BE49-F238E27FC236}">
                <a16:creationId xmlns:a16="http://schemas.microsoft.com/office/drawing/2014/main" id="{1CC86607-3D7E-E86F-49B3-78D33616DCF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D8DA9DAA-006C-4F4B-980E-E3DF019B24E2}" type="slidenum">
              <a:rPr lang="en-GB" smtClean="0"/>
              <a:pPr>
                <a:spcAft>
                  <a:spcPts val="600"/>
                </a:spcAft>
              </a:pPr>
              <a:t>23</a:t>
            </a:fld>
            <a:endParaRPr lang="en-GB"/>
          </a:p>
        </p:txBody>
      </p:sp>
    </p:spTree>
    <p:extLst>
      <p:ext uri="{BB962C8B-B14F-4D97-AF65-F5344CB8AC3E}">
        <p14:creationId xmlns:p14="http://schemas.microsoft.com/office/powerpoint/2010/main" val="42374947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p:txBody>
          <a:bodyPr rtlCol="0"/>
          <a:lstStyle/>
          <a:p>
            <a:pPr rtl="0"/>
            <a:r>
              <a:rPr lang="en-GB"/>
              <a:t>9/3/20XX</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rtlCol="0"/>
          <a:lstStyle/>
          <a:p>
            <a:pPr rtl="0"/>
            <a:fld id="{D8DA9DAA-006C-4F4B-980E-E3DF019B24E2}" type="slidenum">
              <a:rPr lang="en-GB" smtClean="0"/>
              <a:pPr rtl="0"/>
              <a:t>24</a:t>
            </a:fld>
            <a:endParaRPr lang="en-GB"/>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rtlCol="0"/>
          <a:lstStyle/>
          <a:p>
            <a:pPr rtl="0"/>
            <a:r>
              <a:rPr lang="en-GB"/>
              <a:t>Presentation Title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3"/>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4"/>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rtlCol="0"/>
          <a:lstStyle/>
          <a:p>
            <a:pPr rtl="0"/>
            <a:r>
              <a:rPr lang="en-GB"/>
              <a:t>Thank you</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rtlCol="0"/>
          <a:lstStyle/>
          <a:p>
            <a:pPr rtl="0"/>
            <a:r>
              <a:rPr lang="en-GB" dirty="0"/>
              <a:t>Teresa McGarry</a:t>
            </a:r>
          </a:p>
          <a:p>
            <a:pPr rtl="0"/>
            <a:r>
              <a:rPr lang="en-GB" dirty="0"/>
              <a:t>teresa_mcgarry@hotmail.com</a:t>
            </a:r>
          </a:p>
          <a:p>
            <a:pPr rtl="0"/>
            <a:r>
              <a:rPr lang="en-GB" dirty="0"/>
              <a:t>GitHub </a:t>
            </a:r>
          </a:p>
          <a:p>
            <a:pPr rtl="0"/>
            <a:endParaRPr lang="en-GB" dirty="0"/>
          </a:p>
        </p:txBody>
      </p:sp>
      <p:pic>
        <p:nvPicPr>
          <p:cNvPr id="15" name="Picture Placeholder 14">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a:blip r:embed="rId5"/>
          <a:srcRect l="10461" r="10461"/>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6"/>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576072" y="365125"/>
            <a:ext cx="10771632" cy="1325563"/>
          </a:xfrm>
        </p:spPr>
        <p:txBody>
          <a:bodyPr rtlCol="0" anchor="ctr">
            <a:normAutofit/>
          </a:bodyPr>
          <a:lstStyle/>
          <a:p>
            <a:pPr rtl="0"/>
            <a:r>
              <a:rPr lang="en-GB"/>
              <a:t>Introduction</a:t>
            </a:r>
          </a:p>
        </p:txBody>
      </p:sp>
      <p:pic>
        <p:nvPicPr>
          <p:cNvPr id="8" name="Picture Placeholder 7">
            <a:extLst>
              <a:ext uri="{FF2B5EF4-FFF2-40B4-BE49-F238E27FC236}">
                <a16:creationId xmlns:a16="http://schemas.microsoft.com/office/drawing/2014/main" id="{B53D1AAB-32B2-4F04-828F-AB1C758AF004}"/>
              </a:ext>
            </a:extLst>
          </p:cNvPr>
          <p:cNvPicPr>
            <a:picLocks noGrp="1" noChangeAspect="1"/>
          </p:cNvPicPr>
          <p:nvPr>
            <p:ph idx="1"/>
          </p:nvPr>
        </p:nvPicPr>
        <p:blipFill>
          <a:blip r:embed="rId3"/>
          <a:srcRect t="15325" b="15325"/>
          <a:stretch>
            <a:fillRect/>
          </a:stretch>
        </p:blipFill>
        <p:spPr>
          <a:xfrm>
            <a:off x="576072" y="1825625"/>
            <a:ext cx="10771632" cy="4351338"/>
          </a:xfrm>
          <a:noFill/>
        </p:spPr>
      </p:pic>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a:xfrm>
            <a:off x="658368" y="6356350"/>
            <a:ext cx="2743200" cy="365125"/>
          </a:xfrm>
        </p:spPr>
        <p:txBody>
          <a:bodyPr rtlCol="0" anchor="ctr">
            <a:normAutofit/>
          </a:bodyPr>
          <a:lstStyle/>
          <a:p>
            <a:pPr rtl="0">
              <a:spcAft>
                <a:spcPts val="600"/>
              </a:spcAft>
            </a:pPr>
            <a:r>
              <a:rPr lang="en-GB" dirty="0"/>
              <a:t>10/11/2025</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rtlCol="0" anchor="ctr">
            <a:normAutofit/>
          </a:bodyPr>
          <a:lstStyle/>
          <a:p>
            <a:pPr rtl="0">
              <a:spcAft>
                <a:spcPts val="600"/>
              </a:spcAft>
            </a:pPr>
            <a:fld id="{D8DA9DAA-006C-4F4B-980E-E3DF019B24E2}" type="slidenum">
              <a:rPr lang="en-GB" smtClean="0"/>
              <a:pPr rtl="0">
                <a:spcAft>
                  <a:spcPts val="600"/>
                </a:spcAft>
              </a:pPr>
              <a:t>3</a:t>
            </a:fld>
            <a:endParaRPr lang="en-GB"/>
          </a:p>
        </p:txBody>
      </p:sp>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F28B2-5B59-A90D-2C3C-D89C445827F0}"/>
              </a:ext>
            </a:extLst>
          </p:cNvPr>
          <p:cNvSpPr>
            <a:spLocks noGrp="1"/>
          </p:cNvSpPr>
          <p:nvPr>
            <p:ph type="title"/>
          </p:nvPr>
        </p:nvSpPr>
        <p:spPr/>
        <p:txBody>
          <a:bodyPr/>
          <a:lstStyle/>
          <a:p>
            <a:r>
              <a:rPr lang="en-GB" dirty="0" err="1"/>
              <a:t>Timelne</a:t>
            </a:r>
            <a:r>
              <a:rPr lang="en-GB" dirty="0"/>
              <a:t> of historical events 1969-2017</a:t>
            </a:r>
          </a:p>
        </p:txBody>
      </p:sp>
      <p:sp>
        <p:nvSpPr>
          <p:cNvPr id="3" name="Date Placeholder 2">
            <a:extLst>
              <a:ext uri="{FF2B5EF4-FFF2-40B4-BE49-F238E27FC236}">
                <a16:creationId xmlns:a16="http://schemas.microsoft.com/office/drawing/2014/main" id="{5EB84A41-55C8-EBD6-2E1D-AC412E3F16C5}"/>
              </a:ext>
            </a:extLst>
          </p:cNvPr>
          <p:cNvSpPr>
            <a:spLocks noGrp="1"/>
          </p:cNvSpPr>
          <p:nvPr>
            <p:ph type="dt" sz="half" idx="10"/>
          </p:nvPr>
        </p:nvSpPr>
        <p:spPr/>
        <p:txBody>
          <a:bodyPr/>
          <a:lstStyle/>
          <a:p>
            <a:pPr rtl="0"/>
            <a:r>
              <a:rPr lang="en-GB" noProof="0"/>
              <a:t>9/3/20XX</a:t>
            </a:r>
          </a:p>
        </p:txBody>
      </p:sp>
      <p:sp>
        <p:nvSpPr>
          <p:cNvPr id="4" name="Footer Placeholder 3">
            <a:extLst>
              <a:ext uri="{FF2B5EF4-FFF2-40B4-BE49-F238E27FC236}">
                <a16:creationId xmlns:a16="http://schemas.microsoft.com/office/drawing/2014/main" id="{28D25BF1-3A91-6426-1542-E92B23089FA6}"/>
              </a:ext>
            </a:extLst>
          </p:cNvPr>
          <p:cNvSpPr>
            <a:spLocks noGrp="1"/>
          </p:cNvSpPr>
          <p:nvPr>
            <p:ph type="ftr" sz="quarter" idx="11"/>
          </p:nvPr>
        </p:nvSpPr>
        <p:spPr/>
        <p:txBody>
          <a:bodyPr/>
          <a:lstStyle/>
          <a:p>
            <a:pPr rtl="0"/>
            <a:r>
              <a:rPr lang="en-GB" noProof="0"/>
              <a:t>Presentation Title</a:t>
            </a:r>
          </a:p>
        </p:txBody>
      </p:sp>
      <p:sp>
        <p:nvSpPr>
          <p:cNvPr id="5" name="Slide Number Placeholder 4">
            <a:extLst>
              <a:ext uri="{FF2B5EF4-FFF2-40B4-BE49-F238E27FC236}">
                <a16:creationId xmlns:a16="http://schemas.microsoft.com/office/drawing/2014/main" id="{A00042E7-E181-78D3-D246-9226077506A7}"/>
              </a:ext>
            </a:extLst>
          </p:cNvPr>
          <p:cNvSpPr>
            <a:spLocks noGrp="1"/>
          </p:cNvSpPr>
          <p:nvPr>
            <p:ph type="sldNum" sz="quarter" idx="12"/>
          </p:nvPr>
        </p:nvSpPr>
        <p:spPr/>
        <p:txBody>
          <a:bodyPr/>
          <a:lstStyle/>
          <a:p>
            <a:pPr rtl="0"/>
            <a:fld id="{D8DA9DAA-006C-4F4B-980E-E3DF019B24E2}" type="slidenum">
              <a:rPr lang="en-GB" noProof="0" smtClean="0"/>
              <a:t>4</a:t>
            </a:fld>
            <a:endParaRPr lang="en-GB" noProof="0"/>
          </a:p>
        </p:txBody>
      </p:sp>
    </p:spTree>
    <p:extLst>
      <p:ext uri="{BB962C8B-B14F-4D97-AF65-F5344CB8AC3E}">
        <p14:creationId xmlns:p14="http://schemas.microsoft.com/office/powerpoint/2010/main" val="42692904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1F386-2792-E1B5-7A78-0D4E04F2630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EB3A54D1-B34C-E24C-2B73-9D0ACE2DD566}"/>
              </a:ext>
            </a:extLst>
          </p:cNvPr>
          <p:cNvPicPr>
            <a:picLocks noChangeAspect="1"/>
          </p:cNvPicPr>
          <p:nvPr/>
        </p:nvPicPr>
        <p:blipFill>
          <a:blip r:embed="rId2"/>
          <a:stretch>
            <a:fillRect/>
          </a:stretch>
        </p:blipFill>
        <p:spPr>
          <a:xfrm>
            <a:off x="7917366" y="1002367"/>
            <a:ext cx="4020845" cy="2680564"/>
          </a:xfrm>
          <a:prstGeom prst="rect">
            <a:avLst/>
          </a:prstGeom>
        </p:spPr>
      </p:pic>
      <p:sp>
        <p:nvSpPr>
          <p:cNvPr id="2" name="Title 1">
            <a:extLst>
              <a:ext uri="{FF2B5EF4-FFF2-40B4-BE49-F238E27FC236}">
                <a16:creationId xmlns:a16="http://schemas.microsoft.com/office/drawing/2014/main" id="{31D0D6F6-AF0F-1840-7776-2B589A46CE4A}"/>
              </a:ext>
            </a:extLst>
          </p:cNvPr>
          <p:cNvSpPr>
            <a:spLocks noGrp="1"/>
          </p:cNvSpPr>
          <p:nvPr>
            <p:ph type="title"/>
          </p:nvPr>
        </p:nvSpPr>
        <p:spPr/>
        <p:txBody>
          <a:bodyPr>
            <a:normAutofit/>
          </a:bodyPr>
          <a:lstStyle/>
          <a:p>
            <a:r>
              <a:rPr lang="en-GB" sz="3000" dirty="0"/>
              <a:t>The PIP Dataset</a:t>
            </a:r>
          </a:p>
        </p:txBody>
      </p:sp>
      <p:sp>
        <p:nvSpPr>
          <p:cNvPr id="3" name="Date Placeholder 2">
            <a:extLst>
              <a:ext uri="{FF2B5EF4-FFF2-40B4-BE49-F238E27FC236}">
                <a16:creationId xmlns:a16="http://schemas.microsoft.com/office/drawing/2014/main" id="{199E5F66-85CC-1558-4AA1-9738B89EA423}"/>
              </a:ext>
            </a:extLst>
          </p:cNvPr>
          <p:cNvSpPr>
            <a:spLocks noGrp="1"/>
          </p:cNvSpPr>
          <p:nvPr>
            <p:ph type="dt" sz="half" idx="10"/>
          </p:nvPr>
        </p:nvSpPr>
        <p:spPr/>
        <p:txBody>
          <a:bodyPr/>
          <a:lstStyle/>
          <a:p>
            <a:pPr rtl="0"/>
            <a:r>
              <a:rPr lang="en-GB" noProof="0"/>
              <a:t>9/3/20XX</a:t>
            </a:r>
          </a:p>
        </p:txBody>
      </p:sp>
      <p:sp>
        <p:nvSpPr>
          <p:cNvPr id="4" name="Footer Placeholder 3">
            <a:extLst>
              <a:ext uri="{FF2B5EF4-FFF2-40B4-BE49-F238E27FC236}">
                <a16:creationId xmlns:a16="http://schemas.microsoft.com/office/drawing/2014/main" id="{5A5F7AA0-7E56-D353-8358-72730B1D36C5}"/>
              </a:ext>
            </a:extLst>
          </p:cNvPr>
          <p:cNvSpPr>
            <a:spLocks noGrp="1"/>
          </p:cNvSpPr>
          <p:nvPr>
            <p:ph type="ftr" sz="quarter" idx="11"/>
          </p:nvPr>
        </p:nvSpPr>
        <p:spPr/>
        <p:txBody>
          <a:bodyPr/>
          <a:lstStyle/>
          <a:p>
            <a:r>
              <a:rPr lang="en-GB" dirty="0"/>
              <a:t>UK PIP Dataset Explored</a:t>
            </a:r>
          </a:p>
        </p:txBody>
      </p:sp>
      <p:sp>
        <p:nvSpPr>
          <p:cNvPr id="5" name="Slide Number Placeholder 4">
            <a:extLst>
              <a:ext uri="{FF2B5EF4-FFF2-40B4-BE49-F238E27FC236}">
                <a16:creationId xmlns:a16="http://schemas.microsoft.com/office/drawing/2014/main" id="{15C64669-BA45-4EFB-EB1C-0B387A2CDE76}"/>
              </a:ext>
            </a:extLst>
          </p:cNvPr>
          <p:cNvSpPr>
            <a:spLocks noGrp="1"/>
          </p:cNvSpPr>
          <p:nvPr>
            <p:ph type="sldNum" sz="quarter" idx="12"/>
          </p:nvPr>
        </p:nvSpPr>
        <p:spPr/>
        <p:txBody>
          <a:bodyPr/>
          <a:lstStyle/>
          <a:p>
            <a:pPr rtl="0"/>
            <a:fld id="{D8DA9DAA-006C-4F4B-980E-E3DF019B24E2}" type="slidenum">
              <a:rPr lang="en-GB" noProof="0" smtClean="0"/>
              <a:t>5</a:t>
            </a:fld>
            <a:endParaRPr lang="en-GB" noProof="0"/>
          </a:p>
        </p:txBody>
      </p:sp>
      <p:sp>
        <p:nvSpPr>
          <p:cNvPr id="14" name="TextBox 13">
            <a:extLst>
              <a:ext uri="{FF2B5EF4-FFF2-40B4-BE49-F238E27FC236}">
                <a16:creationId xmlns:a16="http://schemas.microsoft.com/office/drawing/2014/main" id="{D8E86D35-8087-DFF7-51AB-3C46605DE411}"/>
              </a:ext>
            </a:extLst>
          </p:cNvPr>
          <p:cNvSpPr txBox="1"/>
          <p:nvPr/>
        </p:nvSpPr>
        <p:spPr>
          <a:xfrm>
            <a:off x="1003611" y="1690688"/>
            <a:ext cx="7716644" cy="4801314"/>
          </a:xfrm>
          <a:prstGeom prst="rect">
            <a:avLst/>
          </a:prstGeom>
          <a:noFill/>
        </p:spPr>
        <p:txBody>
          <a:bodyPr wrap="square" rtlCol="0">
            <a:spAutoFit/>
          </a:bodyPr>
          <a:lstStyle/>
          <a:p>
            <a:pPr marL="285750" lvl="0" indent="-285750" eaLnBrk="0" fontAlgn="base" hangingPunct="0">
              <a:spcBef>
                <a:spcPct val="0"/>
              </a:spcBef>
              <a:spcAft>
                <a:spcPct val="0"/>
              </a:spcAft>
              <a:buFont typeface="Arial" panose="020B0604020202020204" pitchFamily="34" charset="0"/>
              <a:buChar char="•"/>
            </a:pPr>
            <a:r>
              <a:rPr lang="en-GB" dirty="0"/>
              <a:t>The PIP dataset provides </a:t>
            </a:r>
            <a:r>
              <a:rPr lang="en-US" altLang="en-US" b="1" dirty="0">
                <a:latin typeface="Arial" panose="020B0604020202020204" pitchFamily="34" charset="0"/>
              </a:rPr>
              <a:t>harmonized poverty and inequality measures</a:t>
            </a:r>
            <a:r>
              <a:rPr lang="en-US" altLang="en-US" dirty="0">
                <a:latin typeface="Arial" panose="020B0604020202020204" pitchFamily="34" charset="0"/>
              </a:rPr>
              <a:t> across countries and time. Using it ensures that UK trends can be </a:t>
            </a:r>
            <a:r>
              <a:rPr lang="en-US" altLang="en-US" b="1" dirty="0">
                <a:latin typeface="Arial" panose="020B0604020202020204" pitchFamily="34" charset="0"/>
              </a:rPr>
              <a:t>benchmarked against:</a:t>
            </a:r>
          </a:p>
          <a:p>
            <a:pPr marL="742950" lvl="1" indent="-285750" eaLnBrk="0" fontAlgn="base" hangingPunct="0">
              <a:spcBef>
                <a:spcPct val="0"/>
              </a:spcBef>
              <a:spcAft>
                <a:spcPct val="0"/>
              </a:spcAft>
              <a:buFont typeface="Arial" panose="020B0604020202020204" pitchFamily="34" charset="0"/>
              <a:buChar char="•"/>
            </a:pPr>
            <a:r>
              <a:rPr lang="en-US" altLang="en-US" b="1" dirty="0">
                <a:latin typeface="Arial" panose="020B0604020202020204" pitchFamily="34" charset="0"/>
              </a:rPr>
              <a:t>International income standards: </a:t>
            </a:r>
            <a:r>
              <a:rPr lang="en-US" altLang="en-US" dirty="0">
                <a:latin typeface="Arial" panose="020B0604020202020204" pitchFamily="34" charset="0"/>
              </a:rPr>
              <a:t>$2.15/day, poverty lines</a:t>
            </a:r>
          </a:p>
          <a:p>
            <a:pPr marL="742950" lvl="1" indent="-285750" eaLnBrk="0" fontAlgn="base" hangingPunct="0">
              <a:spcBef>
                <a:spcPct val="0"/>
              </a:spcBef>
              <a:spcAft>
                <a:spcPct val="0"/>
              </a:spcAft>
              <a:buFont typeface="Arial" panose="020B0604020202020204" pitchFamily="34" charset="0"/>
              <a:buChar char="•"/>
            </a:pPr>
            <a:r>
              <a:rPr lang="en-US" altLang="en-US" b="1" dirty="0">
                <a:latin typeface="Arial" panose="020B0604020202020204" pitchFamily="34" charset="0"/>
              </a:rPr>
              <a:t>Lower-middle income</a:t>
            </a:r>
            <a:r>
              <a:rPr lang="en-US" altLang="en-US" dirty="0">
                <a:latin typeface="Arial" panose="020B0604020202020204" pitchFamily="34" charset="0"/>
              </a:rPr>
              <a:t>: $3.65/day, poverty lines</a:t>
            </a:r>
          </a:p>
          <a:p>
            <a:pPr marL="742950" lvl="1" indent="-285750" eaLnBrk="0" fontAlgn="base" hangingPunct="0">
              <a:spcBef>
                <a:spcPct val="0"/>
              </a:spcBef>
              <a:spcAft>
                <a:spcPct val="0"/>
              </a:spcAft>
              <a:buFont typeface="Arial" panose="020B0604020202020204" pitchFamily="34" charset="0"/>
              <a:buChar char="•"/>
            </a:pPr>
            <a:r>
              <a:rPr lang="en-US" altLang="en-US" b="1" dirty="0">
                <a:latin typeface="Arial" panose="020B0604020202020204" pitchFamily="34" charset="0"/>
              </a:rPr>
              <a:t>Upper-middle income: </a:t>
            </a:r>
            <a:r>
              <a:rPr lang="en-US" altLang="en-US" dirty="0">
                <a:latin typeface="Arial" panose="020B0604020202020204" pitchFamily="34" charset="0"/>
              </a:rPr>
              <a:t>$6.85/day poverty lines).</a:t>
            </a:r>
          </a:p>
          <a:p>
            <a:pPr marL="285750" lvl="0" indent="-285750" eaLnBrk="0" fontAlgn="base" hangingPunct="0">
              <a:spcBef>
                <a:spcPct val="0"/>
              </a:spcBef>
              <a:spcAft>
                <a:spcPct val="0"/>
              </a:spcAft>
              <a:buFont typeface="Arial" panose="020B0604020202020204" pitchFamily="34" charset="0"/>
              <a:buChar char="•"/>
            </a:pPr>
            <a:endParaRPr lang="en-US" altLang="en-US"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en-US" altLang="en-US" dirty="0">
                <a:latin typeface="Arial" panose="020B0604020202020204" pitchFamily="34" charset="0"/>
              </a:rPr>
              <a:t>The dataset provides consistent time-series data (1967 – present) allowing tracking of decades of poverty dynamics</a:t>
            </a:r>
          </a:p>
          <a:p>
            <a:pPr lvl="0" eaLnBrk="0" fontAlgn="base" hangingPunct="0">
              <a:spcBef>
                <a:spcPct val="0"/>
              </a:spcBef>
              <a:spcAft>
                <a:spcPct val="0"/>
              </a:spcAft>
            </a:pPr>
            <a:endParaRPr lang="en-US" altLang="en-US"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en-US" altLang="en-US" dirty="0">
                <a:latin typeface="Arial" panose="020B0604020202020204" pitchFamily="34" charset="0"/>
              </a:rPr>
              <a:t>For the UK this is especially important since extreme poverty (international line) is rare, but relative poverty remains an issue</a:t>
            </a:r>
            <a:br>
              <a:rPr lang="en-US" altLang="en-US" dirty="0">
                <a:latin typeface="Arial" panose="020B0604020202020204" pitchFamily="34" charset="0"/>
              </a:rPr>
            </a:br>
            <a:endParaRPr lang="en-US" altLang="en-US"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en-US" altLang="en-US" dirty="0">
                <a:latin typeface="Arial" panose="020B0604020202020204" pitchFamily="34" charset="0"/>
              </a:rPr>
              <a:t>In a high-income country like the UK, the </a:t>
            </a:r>
            <a:r>
              <a:rPr lang="en-US" altLang="en-US" b="1" dirty="0">
                <a:latin typeface="Arial" panose="020B0604020202020204" pitchFamily="34" charset="0"/>
              </a:rPr>
              <a:t>upper-middle income poverty line ($6.85/day) </a:t>
            </a:r>
            <a:r>
              <a:rPr lang="en-US" altLang="en-US" dirty="0">
                <a:latin typeface="Arial" panose="020B0604020202020204" pitchFamily="34" charset="0"/>
              </a:rPr>
              <a:t>is the most appropriate one to review  </a:t>
            </a:r>
          </a:p>
          <a:p>
            <a:pPr marL="285750" lvl="0" indent="-285750" eaLnBrk="0" fontAlgn="base" hangingPunct="0">
              <a:spcBef>
                <a:spcPct val="0"/>
              </a:spcBef>
              <a:spcAft>
                <a:spcPct val="0"/>
              </a:spcAft>
              <a:buFont typeface="Arial" panose="020B0604020202020204" pitchFamily="34" charset="0"/>
              <a:buChar char="•"/>
            </a:pPr>
            <a:endParaRPr lang="en-US" altLang="en-US" dirty="0">
              <a:latin typeface="Arial" panose="020B0604020202020204" pitchFamily="34" charset="0"/>
            </a:endParaRPr>
          </a:p>
          <a:p>
            <a:pPr lvl="0" eaLnBrk="0" fontAlgn="base" hangingPunct="0">
              <a:spcBef>
                <a:spcPct val="0"/>
              </a:spcBef>
              <a:spcAft>
                <a:spcPct val="0"/>
              </a:spcAft>
            </a:pPr>
            <a:endParaRPr lang="en-US" altLang="en-US" dirty="0">
              <a:latin typeface="Arial" panose="020B0604020202020204" pitchFamily="34" charset="0"/>
            </a:endParaRPr>
          </a:p>
        </p:txBody>
      </p:sp>
      <p:graphicFrame>
        <p:nvGraphicFramePr>
          <p:cNvPr id="18" name="Table 17">
            <a:extLst>
              <a:ext uri="{FF2B5EF4-FFF2-40B4-BE49-F238E27FC236}">
                <a16:creationId xmlns:a16="http://schemas.microsoft.com/office/drawing/2014/main" id="{F5DC3A04-0C5E-9DB4-8401-8D66B6AA1111}"/>
              </a:ext>
            </a:extLst>
          </p:cNvPr>
          <p:cNvGraphicFramePr>
            <a:graphicFrameLocks noGrp="1"/>
          </p:cNvGraphicFramePr>
          <p:nvPr/>
        </p:nvGraphicFramePr>
        <p:xfrm>
          <a:off x="8610601" y="3944626"/>
          <a:ext cx="3332672" cy="2037103"/>
        </p:xfrm>
        <a:graphic>
          <a:graphicData uri="http://schemas.openxmlformats.org/drawingml/2006/table">
            <a:tbl>
              <a:tblPr firstRow="1" bandRow="1">
                <a:tableStyleId>{5C22544A-7EE6-4342-B048-85BDC9FD1C3A}</a:tableStyleId>
              </a:tblPr>
              <a:tblGrid>
                <a:gridCol w="716253">
                  <a:extLst>
                    <a:ext uri="{9D8B030D-6E8A-4147-A177-3AD203B41FA5}">
                      <a16:colId xmlns:a16="http://schemas.microsoft.com/office/drawing/2014/main" val="266095692"/>
                    </a:ext>
                  </a:extLst>
                </a:gridCol>
                <a:gridCol w="1596335">
                  <a:extLst>
                    <a:ext uri="{9D8B030D-6E8A-4147-A177-3AD203B41FA5}">
                      <a16:colId xmlns:a16="http://schemas.microsoft.com/office/drawing/2014/main" val="428220020"/>
                    </a:ext>
                  </a:extLst>
                </a:gridCol>
                <a:gridCol w="1020084">
                  <a:extLst>
                    <a:ext uri="{9D8B030D-6E8A-4147-A177-3AD203B41FA5}">
                      <a16:colId xmlns:a16="http://schemas.microsoft.com/office/drawing/2014/main" val="1133780946"/>
                    </a:ext>
                  </a:extLst>
                </a:gridCol>
              </a:tblGrid>
              <a:tr h="326986">
                <a:tc>
                  <a:txBody>
                    <a:bodyPr/>
                    <a:lstStyle/>
                    <a:p>
                      <a:pPr>
                        <a:buNone/>
                      </a:pPr>
                      <a:r>
                        <a:rPr lang="en-GB" sz="900" dirty="0"/>
                        <a:t>Line Colour</a:t>
                      </a:r>
                    </a:p>
                  </a:txBody>
                  <a:tcPr anchor="ctr"/>
                </a:tc>
                <a:tc>
                  <a:txBody>
                    <a:bodyPr/>
                    <a:lstStyle/>
                    <a:p>
                      <a:pPr>
                        <a:buNone/>
                      </a:pPr>
                      <a:r>
                        <a:rPr lang="en-GB" sz="900" dirty="0"/>
                        <a:t>Poverty Line Definition</a:t>
                      </a:r>
                    </a:p>
                  </a:txBody>
                  <a:tcPr anchor="ctr"/>
                </a:tc>
                <a:tc>
                  <a:txBody>
                    <a:bodyPr/>
                    <a:lstStyle/>
                    <a:p>
                      <a:pPr>
                        <a:buNone/>
                      </a:pPr>
                      <a:r>
                        <a:rPr lang="en-GB" sz="900"/>
                        <a:t>Interpretation</a:t>
                      </a:r>
                    </a:p>
                  </a:txBody>
                  <a:tcPr anchor="ctr"/>
                </a:tc>
                <a:extLst>
                  <a:ext uri="{0D108BD9-81ED-4DB2-BD59-A6C34878D82A}">
                    <a16:rowId xmlns:a16="http://schemas.microsoft.com/office/drawing/2014/main" val="4118648837"/>
                  </a:ext>
                </a:extLst>
              </a:tr>
              <a:tr h="452750">
                <a:tc>
                  <a:txBody>
                    <a:bodyPr/>
                    <a:lstStyle/>
                    <a:p>
                      <a:pPr>
                        <a:buNone/>
                      </a:pPr>
                      <a:r>
                        <a:rPr lang="en-GB" sz="900"/>
                        <a:t>🔵 Blue</a:t>
                      </a:r>
                    </a:p>
                  </a:txBody>
                  <a:tcPr anchor="ctr"/>
                </a:tc>
                <a:tc>
                  <a:txBody>
                    <a:bodyPr/>
                    <a:lstStyle/>
                    <a:p>
                      <a:pPr>
                        <a:buNone/>
                      </a:pPr>
                      <a:r>
                        <a:rPr lang="en-GB" sz="900" b="1" dirty="0"/>
                        <a:t>International poverty line</a:t>
                      </a:r>
                      <a:r>
                        <a:rPr lang="en-GB" sz="900" dirty="0"/>
                        <a:t> (e.g., $2.15/day)</a:t>
                      </a:r>
                    </a:p>
                  </a:txBody>
                  <a:tcPr anchor="ctr"/>
                </a:tc>
                <a:tc>
                  <a:txBody>
                    <a:bodyPr/>
                    <a:lstStyle/>
                    <a:p>
                      <a:pPr>
                        <a:buNone/>
                      </a:pPr>
                      <a:r>
                        <a:rPr lang="en-GB" sz="900" dirty="0"/>
                        <a:t>Extreme poverty</a:t>
                      </a:r>
                    </a:p>
                  </a:txBody>
                  <a:tcPr anchor="ctr"/>
                </a:tc>
                <a:extLst>
                  <a:ext uri="{0D108BD9-81ED-4DB2-BD59-A6C34878D82A}">
                    <a16:rowId xmlns:a16="http://schemas.microsoft.com/office/drawing/2014/main" val="2202922484"/>
                  </a:ext>
                </a:extLst>
              </a:tr>
              <a:tr h="578513">
                <a:tc>
                  <a:txBody>
                    <a:bodyPr/>
                    <a:lstStyle/>
                    <a:p>
                      <a:pPr>
                        <a:buNone/>
                      </a:pPr>
                      <a:r>
                        <a:rPr lang="en-GB" sz="900"/>
                        <a:t>🔴 Red</a:t>
                      </a:r>
                    </a:p>
                  </a:txBody>
                  <a:tcPr anchor="ctr"/>
                </a:tc>
                <a:tc>
                  <a:txBody>
                    <a:bodyPr/>
                    <a:lstStyle/>
                    <a:p>
                      <a:pPr>
                        <a:buNone/>
                      </a:pPr>
                      <a:r>
                        <a:rPr lang="en-GB" sz="900" b="1" dirty="0"/>
                        <a:t>Lower-middle-income countries poverty line</a:t>
                      </a:r>
                      <a:r>
                        <a:rPr lang="en-GB" sz="900" dirty="0"/>
                        <a:t> (e.g., $3.65/day)</a:t>
                      </a:r>
                    </a:p>
                  </a:txBody>
                  <a:tcPr anchor="ctr"/>
                </a:tc>
                <a:tc>
                  <a:txBody>
                    <a:bodyPr/>
                    <a:lstStyle/>
                    <a:p>
                      <a:pPr>
                        <a:buNone/>
                      </a:pPr>
                      <a:r>
                        <a:rPr lang="en-GB" sz="900" dirty="0"/>
                        <a:t>Deprivation</a:t>
                      </a:r>
                    </a:p>
                  </a:txBody>
                  <a:tcPr anchor="ctr"/>
                </a:tc>
                <a:extLst>
                  <a:ext uri="{0D108BD9-81ED-4DB2-BD59-A6C34878D82A}">
                    <a16:rowId xmlns:a16="http://schemas.microsoft.com/office/drawing/2014/main" val="2584578210"/>
                  </a:ext>
                </a:extLst>
              </a:tr>
              <a:tr h="578513">
                <a:tc>
                  <a:txBody>
                    <a:bodyPr/>
                    <a:lstStyle/>
                    <a:p>
                      <a:pPr>
                        <a:buNone/>
                      </a:pPr>
                      <a:r>
                        <a:rPr lang="en-GB" sz="900" dirty="0"/>
                        <a:t>🟢 Green</a:t>
                      </a:r>
                    </a:p>
                  </a:txBody>
                  <a:tcPr anchor="ctr"/>
                </a:tc>
                <a:tc>
                  <a:txBody>
                    <a:bodyPr/>
                    <a:lstStyle/>
                    <a:p>
                      <a:pPr>
                        <a:buNone/>
                      </a:pPr>
                      <a:r>
                        <a:rPr lang="en-GB" sz="900" b="1" dirty="0"/>
                        <a:t>Upper-middle-income countries poverty line</a:t>
                      </a:r>
                      <a:r>
                        <a:rPr lang="en-GB" sz="900" dirty="0"/>
                        <a:t> (e.g., $6.85/day)</a:t>
                      </a:r>
                    </a:p>
                  </a:txBody>
                  <a:tcPr anchor="ctr"/>
                </a:tc>
                <a:tc>
                  <a:txBody>
                    <a:bodyPr/>
                    <a:lstStyle/>
                    <a:p>
                      <a:pPr>
                        <a:buNone/>
                      </a:pPr>
                      <a:r>
                        <a:rPr lang="en-GB" sz="900" dirty="0"/>
                        <a:t>Relative poverty &amp; social exclusion</a:t>
                      </a:r>
                    </a:p>
                  </a:txBody>
                  <a:tcPr anchor="ctr"/>
                </a:tc>
                <a:extLst>
                  <a:ext uri="{0D108BD9-81ED-4DB2-BD59-A6C34878D82A}">
                    <a16:rowId xmlns:a16="http://schemas.microsoft.com/office/drawing/2014/main" val="2920363326"/>
                  </a:ext>
                </a:extLst>
              </a:tr>
            </a:tbl>
          </a:graphicData>
        </a:graphic>
      </p:graphicFrame>
      <p:sp>
        <p:nvSpPr>
          <p:cNvPr id="19" name="Arrow: Right 18">
            <a:extLst>
              <a:ext uri="{FF2B5EF4-FFF2-40B4-BE49-F238E27FC236}">
                <a16:creationId xmlns:a16="http://schemas.microsoft.com/office/drawing/2014/main" id="{F5532D6D-45A3-51DD-21AA-F79BEB55242C}"/>
              </a:ext>
            </a:extLst>
          </p:cNvPr>
          <p:cNvSpPr/>
          <p:nvPr/>
        </p:nvSpPr>
        <p:spPr>
          <a:xfrm>
            <a:off x="7917366" y="5554179"/>
            <a:ext cx="693234" cy="278780"/>
          </a:xfrm>
          <a:prstGeom prst="rightArrow">
            <a:avLst>
              <a:gd name="adj1" fmla="val 50000"/>
              <a:gd name="adj2" fmla="val 50000"/>
            </a:avLst>
          </a:prstGeom>
          <a:solidFill>
            <a:srgbClr val="00FE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450391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091C3-DEC1-BACD-6A88-2B37F4828EBF}"/>
              </a:ext>
            </a:extLst>
          </p:cNvPr>
          <p:cNvSpPr>
            <a:spLocks noGrp="1"/>
          </p:cNvSpPr>
          <p:nvPr>
            <p:ph type="title"/>
          </p:nvPr>
        </p:nvSpPr>
        <p:spPr/>
        <p:txBody>
          <a:bodyPr>
            <a:normAutofit/>
          </a:bodyPr>
          <a:lstStyle/>
          <a:p>
            <a:r>
              <a:rPr lang="en-GB" sz="3000" dirty="0"/>
              <a:t>Key variables</a:t>
            </a:r>
          </a:p>
        </p:txBody>
      </p:sp>
      <p:sp>
        <p:nvSpPr>
          <p:cNvPr id="3" name="Date Placeholder 2">
            <a:extLst>
              <a:ext uri="{FF2B5EF4-FFF2-40B4-BE49-F238E27FC236}">
                <a16:creationId xmlns:a16="http://schemas.microsoft.com/office/drawing/2014/main" id="{87A98957-D9D1-322A-2F91-07D7AC9D0F67}"/>
              </a:ext>
            </a:extLst>
          </p:cNvPr>
          <p:cNvSpPr>
            <a:spLocks noGrp="1"/>
          </p:cNvSpPr>
          <p:nvPr>
            <p:ph type="dt" sz="half" idx="10"/>
          </p:nvPr>
        </p:nvSpPr>
        <p:spPr/>
        <p:txBody>
          <a:bodyPr/>
          <a:lstStyle/>
          <a:p>
            <a:pPr rtl="0"/>
            <a:r>
              <a:rPr lang="en-GB" noProof="0" dirty="0"/>
              <a:t>10/11/2025</a:t>
            </a:r>
          </a:p>
        </p:txBody>
      </p:sp>
      <p:sp>
        <p:nvSpPr>
          <p:cNvPr id="4" name="Footer Placeholder 3">
            <a:extLst>
              <a:ext uri="{FF2B5EF4-FFF2-40B4-BE49-F238E27FC236}">
                <a16:creationId xmlns:a16="http://schemas.microsoft.com/office/drawing/2014/main" id="{D737085A-FFAB-8712-E4FA-56E8A862E1C8}"/>
              </a:ext>
            </a:extLst>
          </p:cNvPr>
          <p:cNvSpPr>
            <a:spLocks noGrp="1"/>
          </p:cNvSpPr>
          <p:nvPr>
            <p:ph type="ftr" sz="quarter" idx="11"/>
          </p:nvPr>
        </p:nvSpPr>
        <p:spPr/>
        <p:txBody>
          <a:bodyPr/>
          <a:lstStyle/>
          <a:p>
            <a:r>
              <a:rPr lang="en-GB" dirty="0"/>
              <a:t>UK PIP Dataset Explored</a:t>
            </a:r>
          </a:p>
        </p:txBody>
      </p:sp>
      <p:sp>
        <p:nvSpPr>
          <p:cNvPr id="5" name="Slide Number Placeholder 4">
            <a:extLst>
              <a:ext uri="{FF2B5EF4-FFF2-40B4-BE49-F238E27FC236}">
                <a16:creationId xmlns:a16="http://schemas.microsoft.com/office/drawing/2014/main" id="{E913346E-9110-C981-3311-7AC996963519}"/>
              </a:ext>
            </a:extLst>
          </p:cNvPr>
          <p:cNvSpPr>
            <a:spLocks noGrp="1"/>
          </p:cNvSpPr>
          <p:nvPr>
            <p:ph type="sldNum" sz="quarter" idx="12"/>
          </p:nvPr>
        </p:nvSpPr>
        <p:spPr/>
        <p:txBody>
          <a:bodyPr/>
          <a:lstStyle/>
          <a:p>
            <a:pPr rtl="0"/>
            <a:fld id="{D8DA9DAA-006C-4F4B-980E-E3DF019B24E2}" type="slidenum">
              <a:rPr lang="en-GB" noProof="0" smtClean="0"/>
              <a:t>6</a:t>
            </a:fld>
            <a:endParaRPr lang="en-GB" noProof="0"/>
          </a:p>
        </p:txBody>
      </p:sp>
      <p:graphicFrame>
        <p:nvGraphicFramePr>
          <p:cNvPr id="6" name="Table 5">
            <a:extLst>
              <a:ext uri="{FF2B5EF4-FFF2-40B4-BE49-F238E27FC236}">
                <a16:creationId xmlns:a16="http://schemas.microsoft.com/office/drawing/2014/main" id="{E76677B1-4E53-BAC3-29BB-5B376DDBB5D9}"/>
              </a:ext>
            </a:extLst>
          </p:cNvPr>
          <p:cNvGraphicFramePr>
            <a:graphicFrameLocks noGrp="1"/>
          </p:cNvGraphicFramePr>
          <p:nvPr>
            <p:extLst>
              <p:ext uri="{D42A27DB-BD31-4B8C-83A1-F6EECF244321}">
                <p14:modId xmlns:p14="http://schemas.microsoft.com/office/powerpoint/2010/main" val="645743085"/>
              </p:ext>
            </p:extLst>
          </p:nvPr>
        </p:nvGraphicFramePr>
        <p:xfrm>
          <a:off x="879087" y="1364139"/>
          <a:ext cx="10996961" cy="5135692"/>
        </p:xfrm>
        <a:graphic>
          <a:graphicData uri="http://schemas.openxmlformats.org/drawingml/2006/table">
            <a:tbl>
              <a:tblPr firstRow="1" bandRow="1">
                <a:tableStyleId>{5C22544A-7EE6-4342-B048-85BDC9FD1C3A}</a:tableStyleId>
              </a:tblPr>
              <a:tblGrid>
                <a:gridCol w="2555489">
                  <a:extLst>
                    <a:ext uri="{9D8B030D-6E8A-4147-A177-3AD203B41FA5}">
                      <a16:colId xmlns:a16="http://schemas.microsoft.com/office/drawing/2014/main" val="4177636634"/>
                    </a:ext>
                  </a:extLst>
                </a:gridCol>
                <a:gridCol w="8441472">
                  <a:extLst>
                    <a:ext uri="{9D8B030D-6E8A-4147-A177-3AD203B41FA5}">
                      <a16:colId xmlns:a16="http://schemas.microsoft.com/office/drawing/2014/main" val="1008300354"/>
                    </a:ext>
                  </a:extLst>
                </a:gridCol>
              </a:tblGrid>
              <a:tr h="301603">
                <a:tc>
                  <a:txBody>
                    <a:bodyPr/>
                    <a:lstStyle/>
                    <a:p>
                      <a:r>
                        <a:rPr lang="en-GB" dirty="0"/>
                        <a:t>Variable name</a:t>
                      </a:r>
                    </a:p>
                  </a:txBody>
                  <a:tcPr/>
                </a:tc>
                <a:tc>
                  <a:txBody>
                    <a:bodyPr/>
                    <a:lstStyle/>
                    <a:p>
                      <a:r>
                        <a:rPr lang="en-GB" dirty="0"/>
                        <a:t>Variable of interest</a:t>
                      </a:r>
                    </a:p>
                  </a:txBody>
                  <a:tcPr/>
                </a:tc>
                <a:extLst>
                  <a:ext uri="{0D108BD9-81ED-4DB2-BD59-A6C34878D82A}">
                    <a16:rowId xmlns:a16="http://schemas.microsoft.com/office/drawing/2014/main" val="817614150"/>
                  </a:ext>
                </a:extLst>
              </a:tr>
              <a:tr h="2513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a:t>Mean</a:t>
                      </a:r>
                    </a:p>
                  </a:txBody>
                  <a:tcPr anchor="ctr"/>
                </a:tc>
                <a:tc>
                  <a:txBody>
                    <a:bodyPr/>
                    <a:lstStyle/>
                    <a:p>
                      <a:r>
                        <a:rPr lang="en-GB" sz="1200" b="0" dirty="0"/>
                        <a:t>The mean level of income or expenditure per day.</a:t>
                      </a:r>
                    </a:p>
                  </a:txBody>
                  <a:tcPr anchor="ctr"/>
                </a:tc>
                <a:extLst>
                  <a:ext uri="{0D108BD9-81ED-4DB2-BD59-A6C34878D82A}">
                    <a16:rowId xmlns:a16="http://schemas.microsoft.com/office/drawing/2014/main" val="2185084217"/>
                  </a:ext>
                </a:extLst>
              </a:tr>
              <a:tr h="2763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a:t>Median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t>The level of income or expenditure per day below which half of the population live.</a:t>
                      </a:r>
                    </a:p>
                  </a:txBody>
                  <a:tcPr anchor="ctr"/>
                </a:tc>
                <a:extLst>
                  <a:ext uri="{0D108BD9-81ED-4DB2-BD59-A6C34878D82A}">
                    <a16:rowId xmlns:a16="http://schemas.microsoft.com/office/drawing/2014/main" val="687042318"/>
                  </a:ext>
                </a:extLst>
              </a:tr>
              <a:tr h="5278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a:t>Palma Index/Ratio</a:t>
                      </a:r>
                    </a:p>
                  </a:txBody>
                  <a:tcPr anchor="ctr"/>
                </a:tc>
                <a:tc>
                  <a:txBody>
                    <a:bodyPr/>
                    <a:lstStyle/>
                    <a:p>
                      <a:r>
                        <a:rPr lang="en-GB" sz="1200" b="0" dirty="0"/>
                        <a:t>A measure of income inequality that compares the richest 10% to the poorest 40% of a population. It was developed as an alternative to the Gini coefficient, aiming to better capture disparities at the extremes of the income distribution.</a:t>
                      </a:r>
                    </a:p>
                  </a:txBody>
                  <a:tcPr anchor="ctr"/>
                </a:tc>
                <a:extLst>
                  <a:ext uri="{0D108BD9-81ED-4DB2-BD59-A6C34878D82A}">
                    <a16:rowId xmlns:a16="http://schemas.microsoft.com/office/drawing/2014/main" val="336431445"/>
                  </a:ext>
                </a:extLst>
              </a:tr>
              <a:tr h="5278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a:t>Polarization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t>The growing divide between high-income and low-income groups, often accompanied by the shrinking of the middle class. It’s a key concept in understanding inequality trends, especially in advanced and globalizing economies.</a:t>
                      </a:r>
                    </a:p>
                  </a:txBody>
                  <a:tcPr anchor="ctr"/>
                </a:tc>
                <a:extLst>
                  <a:ext uri="{0D108BD9-81ED-4DB2-BD59-A6C34878D82A}">
                    <a16:rowId xmlns:a16="http://schemas.microsoft.com/office/drawing/2014/main" val="583396627"/>
                  </a:ext>
                </a:extLst>
              </a:tr>
              <a:tr h="3770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a:t>Gini Index</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t>A measure of income or wealth inequality within a population. It tells you how evenly income or consumption is distributed.</a:t>
                      </a:r>
                    </a:p>
                  </a:txBody>
                  <a:tcPr anchor="ctr"/>
                </a:tc>
                <a:extLst>
                  <a:ext uri="{0D108BD9-81ED-4DB2-BD59-A6C34878D82A}">
                    <a16:rowId xmlns:a16="http://schemas.microsoft.com/office/drawing/2014/main" val="2660291307"/>
                  </a:ext>
                </a:extLst>
              </a:tr>
              <a:tr h="5278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a:t>MLD (Mean Log Deviation)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t>A measure of income inequality that emphasises disparities at the lower end of the income distribution. It’s part of the generalised entropy class of inequality metrics and is especially sensitive to changes among the poorest.</a:t>
                      </a:r>
                    </a:p>
                  </a:txBody>
                  <a:tcPr anchor="ctr"/>
                </a:tc>
                <a:extLst>
                  <a:ext uri="{0D108BD9-81ED-4DB2-BD59-A6C34878D82A}">
                    <a16:rowId xmlns:a16="http://schemas.microsoft.com/office/drawing/2014/main" val="787491087"/>
                  </a:ext>
                </a:extLst>
              </a:tr>
              <a:tr h="3770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a:t>Income Gap Ratio</a:t>
                      </a:r>
                    </a:p>
                  </a:txBody>
                  <a:tcPr anchor="ctr"/>
                </a:tc>
                <a:tc>
                  <a:txBody>
                    <a:bodyPr/>
                    <a:lstStyle/>
                    <a:p>
                      <a:r>
                        <a:rPr lang="en-GB" sz="1200" b="0" dirty="0"/>
                        <a:t>The mean shortfall in income or consumption from the poverty line, expressed as a percentage of the poverty line, counting the non-poor as having zero shortfall.</a:t>
                      </a:r>
                    </a:p>
                  </a:txBody>
                  <a:tcPr anchor="ctr"/>
                </a:tc>
                <a:extLst>
                  <a:ext uri="{0D108BD9-81ED-4DB2-BD59-A6C34878D82A}">
                    <a16:rowId xmlns:a16="http://schemas.microsoft.com/office/drawing/2014/main" val="3345039870"/>
                  </a:ext>
                </a:extLst>
              </a:tr>
              <a:tr h="3406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a:t>Average Income Shortfall</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t>The average shortfall from the International Poverty Line per day (averaged across population in poverty).</a:t>
                      </a:r>
                    </a:p>
                  </a:txBody>
                  <a:tcPr anchor="ctr"/>
                </a:tc>
                <a:extLst>
                  <a:ext uri="{0D108BD9-81ED-4DB2-BD59-A6C34878D82A}">
                    <a16:rowId xmlns:a16="http://schemas.microsoft.com/office/drawing/2014/main" val="2650961085"/>
                  </a:ext>
                </a:extLst>
              </a:tr>
              <a:tr h="3770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a:t>Headcount ratio</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t>% of population living in households with an income or expenditure per person below the International Poverty Line ($2.15 a day in 2017 prices).</a:t>
                      </a:r>
                    </a:p>
                  </a:txBody>
                  <a:tcPr anchor="ctr"/>
                </a:tc>
                <a:extLst>
                  <a:ext uri="{0D108BD9-81ED-4DB2-BD59-A6C34878D82A}">
                    <a16:rowId xmlns:a16="http://schemas.microsoft.com/office/drawing/2014/main" val="1801436083"/>
                  </a:ext>
                </a:extLst>
              </a:tr>
              <a:tr h="527805">
                <a:tc>
                  <a:txBody>
                    <a:bodyPr/>
                    <a:lstStyle/>
                    <a:p>
                      <a:r>
                        <a:rPr lang="en-GB" sz="1400" b="1" dirty="0"/>
                        <a:t>Poverty Gap Index</a:t>
                      </a:r>
                    </a:p>
                  </a:txBody>
                  <a:tcPr anchor="ctr"/>
                </a:tc>
                <a:tc>
                  <a:txBody>
                    <a:bodyPr/>
                    <a:lstStyle/>
                    <a:p>
                      <a:r>
                        <a:rPr lang="en-GB" sz="1200" b="0" dirty="0"/>
                        <a:t>The </a:t>
                      </a:r>
                      <a:r>
                        <a:rPr lang="en-GB" sz="1200" b="0" i="1" dirty="0"/>
                        <a:t>depth</a:t>
                      </a:r>
                      <a:r>
                        <a:rPr lang="en-GB" sz="1200" b="0" dirty="0"/>
                        <a:t> of poverty by calculating how far below the poverty line poor individuals fall, on average, expressed as a percentage of that line. It complements the poverty headcount ratio by showing not just how many are poor, but how poor they are</a:t>
                      </a:r>
                    </a:p>
                  </a:txBody>
                  <a:tcPr anchor="ctr"/>
                </a:tc>
                <a:extLst>
                  <a:ext uri="{0D108BD9-81ED-4DB2-BD59-A6C34878D82A}">
                    <a16:rowId xmlns:a16="http://schemas.microsoft.com/office/drawing/2014/main" val="969437362"/>
                  </a:ext>
                </a:extLst>
              </a:tr>
            </a:tbl>
          </a:graphicData>
        </a:graphic>
      </p:graphicFrame>
    </p:spTree>
    <p:extLst>
      <p:ext uri="{BB962C8B-B14F-4D97-AF65-F5344CB8AC3E}">
        <p14:creationId xmlns:p14="http://schemas.microsoft.com/office/powerpoint/2010/main" val="4043115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BB686-2F7E-86EB-62D1-C836C2A695A0}"/>
              </a:ext>
            </a:extLst>
          </p:cNvPr>
          <p:cNvSpPr>
            <a:spLocks noGrp="1"/>
          </p:cNvSpPr>
          <p:nvPr>
            <p:ph type="title"/>
          </p:nvPr>
        </p:nvSpPr>
        <p:spPr/>
        <p:txBody>
          <a:bodyPr>
            <a:normAutofit/>
          </a:bodyPr>
          <a:lstStyle/>
          <a:p>
            <a:r>
              <a:rPr lang="en-GB" sz="3000" dirty="0"/>
              <a:t>Issues</a:t>
            </a:r>
          </a:p>
        </p:txBody>
      </p:sp>
      <p:sp>
        <p:nvSpPr>
          <p:cNvPr id="3" name="Date Placeholder 2">
            <a:extLst>
              <a:ext uri="{FF2B5EF4-FFF2-40B4-BE49-F238E27FC236}">
                <a16:creationId xmlns:a16="http://schemas.microsoft.com/office/drawing/2014/main" id="{5A0FD936-9DCE-186D-0CF6-F59C1EC2D3B1}"/>
              </a:ext>
            </a:extLst>
          </p:cNvPr>
          <p:cNvSpPr>
            <a:spLocks noGrp="1"/>
          </p:cNvSpPr>
          <p:nvPr>
            <p:ph type="dt" sz="half" idx="10"/>
          </p:nvPr>
        </p:nvSpPr>
        <p:spPr/>
        <p:txBody>
          <a:bodyPr/>
          <a:lstStyle/>
          <a:p>
            <a:pPr rtl="0"/>
            <a:r>
              <a:rPr lang="en-GB" noProof="0"/>
              <a:t>9/3/20XX</a:t>
            </a:r>
          </a:p>
        </p:txBody>
      </p:sp>
      <p:sp>
        <p:nvSpPr>
          <p:cNvPr id="4" name="Footer Placeholder 3">
            <a:extLst>
              <a:ext uri="{FF2B5EF4-FFF2-40B4-BE49-F238E27FC236}">
                <a16:creationId xmlns:a16="http://schemas.microsoft.com/office/drawing/2014/main" id="{E2ACE6CF-55BA-5CA5-D0C9-4DC5C541EAE4}"/>
              </a:ext>
            </a:extLst>
          </p:cNvPr>
          <p:cNvSpPr>
            <a:spLocks noGrp="1"/>
          </p:cNvSpPr>
          <p:nvPr>
            <p:ph type="ftr" sz="quarter" idx="11"/>
          </p:nvPr>
        </p:nvSpPr>
        <p:spPr/>
        <p:txBody>
          <a:bodyPr/>
          <a:lstStyle/>
          <a:p>
            <a:r>
              <a:rPr lang="en-GB" dirty="0"/>
              <a:t>UK PIP Dataset Explored</a:t>
            </a:r>
          </a:p>
        </p:txBody>
      </p:sp>
      <p:sp>
        <p:nvSpPr>
          <p:cNvPr id="5" name="Slide Number Placeholder 4">
            <a:extLst>
              <a:ext uri="{FF2B5EF4-FFF2-40B4-BE49-F238E27FC236}">
                <a16:creationId xmlns:a16="http://schemas.microsoft.com/office/drawing/2014/main" id="{8F3826B1-D748-3875-F5E7-49B4DE89976F}"/>
              </a:ext>
            </a:extLst>
          </p:cNvPr>
          <p:cNvSpPr>
            <a:spLocks noGrp="1"/>
          </p:cNvSpPr>
          <p:nvPr>
            <p:ph type="sldNum" sz="quarter" idx="12"/>
          </p:nvPr>
        </p:nvSpPr>
        <p:spPr/>
        <p:txBody>
          <a:bodyPr/>
          <a:lstStyle/>
          <a:p>
            <a:pPr rtl="0"/>
            <a:fld id="{D8DA9DAA-006C-4F4B-980E-E3DF019B24E2}" type="slidenum">
              <a:rPr lang="en-GB" noProof="0" smtClean="0"/>
              <a:t>7</a:t>
            </a:fld>
            <a:endParaRPr lang="en-GB" noProof="0"/>
          </a:p>
        </p:txBody>
      </p:sp>
      <p:graphicFrame>
        <p:nvGraphicFramePr>
          <p:cNvPr id="6" name="Table 5">
            <a:extLst>
              <a:ext uri="{FF2B5EF4-FFF2-40B4-BE49-F238E27FC236}">
                <a16:creationId xmlns:a16="http://schemas.microsoft.com/office/drawing/2014/main" id="{7538CC17-8161-FD99-DF7A-B2861BBB3CAC}"/>
              </a:ext>
            </a:extLst>
          </p:cNvPr>
          <p:cNvGraphicFramePr>
            <a:graphicFrameLocks noGrp="1"/>
          </p:cNvGraphicFramePr>
          <p:nvPr>
            <p:extLst>
              <p:ext uri="{D42A27DB-BD31-4B8C-83A1-F6EECF244321}">
                <p14:modId xmlns:p14="http://schemas.microsoft.com/office/powerpoint/2010/main" val="3365556741"/>
              </p:ext>
            </p:extLst>
          </p:nvPr>
        </p:nvGraphicFramePr>
        <p:xfrm>
          <a:off x="840059" y="1600612"/>
          <a:ext cx="10723756" cy="2494280"/>
        </p:xfrm>
        <a:graphic>
          <a:graphicData uri="http://schemas.openxmlformats.org/drawingml/2006/table">
            <a:tbl>
              <a:tblPr firstRow="1" bandRow="1">
                <a:tableStyleId>{5C22544A-7EE6-4342-B048-85BDC9FD1C3A}</a:tableStyleId>
              </a:tblPr>
              <a:tblGrid>
                <a:gridCol w="5361878">
                  <a:extLst>
                    <a:ext uri="{9D8B030D-6E8A-4147-A177-3AD203B41FA5}">
                      <a16:colId xmlns:a16="http://schemas.microsoft.com/office/drawing/2014/main" val="2402077670"/>
                    </a:ext>
                  </a:extLst>
                </a:gridCol>
                <a:gridCol w="5361878">
                  <a:extLst>
                    <a:ext uri="{9D8B030D-6E8A-4147-A177-3AD203B41FA5}">
                      <a16:colId xmlns:a16="http://schemas.microsoft.com/office/drawing/2014/main" val="2001312147"/>
                    </a:ext>
                  </a:extLst>
                </a:gridCol>
              </a:tblGrid>
              <a:tr h="370840">
                <a:tc>
                  <a:txBody>
                    <a:bodyPr/>
                    <a:lstStyle/>
                    <a:p>
                      <a:r>
                        <a:rPr lang="en-GB" dirty="0"/>
                        <a:t>Issue</a:t>
                      </a:r>
                    </a:p>
                  </a:txBody>
                  <a:tcPr/>
                </a:tc>
                <a:tc>
                  <a:txBody>
                    <a:bodyPr/>
                    <a:lstStyle/>
                    <a:p>
                      <a:r>
                        <a:rPr lang="en-GB" dirty="0"/>
                        <a:t>Resolution</a:t>
                      </a:r>
                    </a:p>
                  </a:txBody>
                  <a:tcPr/>
                </a:tc>
                <a:extLst>
                  <a:ext uri="{0D108BD9-81ED-4DB2-BD59-A6C34878D82A}">
                    <a16:rowId xmlns:a16="http://schemas.microsoft.com/office/drawing/2014/main" val="2702702101"/>
                  </a:ext>
                </a:extLst>
              </a:tr>
              <a:tr h="370840">
                <a:tc>
                  <a:txBody>
                    <a:bodyPr/>
                    <a:lstStyle/>
                    <a:p>
                      <a:r>
                        <a:rPr lang="en-GB" dirty="0"/>
                        <a:t>GDP file would not load correctly</a:t>
                      </a:r>
                    </a:p>
                  </a:txBody>
                  <a:tcPr/>
                </a:tc>
                <a:tc>
                  <a:txBody>
                    <a:bodyPr/>
                    <a:lstStyle/>
                    <a:p>
                      <a:r>
                        <a:rPr lang="en-GB" dirty="0"/>
                        <a:t>Converted it to Excel and specified where to start reading the data from</a:t>
                      </a:r>
                    </a:p>
                  </a:txBody>
                  <a:tcPr/>
                </a:tc>
                <a:extLst>
                  <a:ext uri="{0D108BD9-81ED-4DB2-BD59-A6C34878D82A}">
                    <a16:rowId xmlns:a16="http://schemas.microsoft.com/office/drawing/2014/main" val="246282763"/>
                  </a:ext>
                </a:extLst>
              </a:tr>
              <a:tr h="370840">
                <a:tc>
                  <a:txBody>
                    <a:bodyPr/>
                    <a:lstStyle/>
                    <a:p>
                      <a:endParaRPr lang="en-GB" dirty="0"/>
                    </a:p>
                  </a:txBody>
                  <a:tcPr/>
                </a:tc>
                <a:tc>
                  <a:txBody>
                    <a:bodyPr/>
                    <a:lstStyle/>
                    <a:p>
                      <a:endParaRPr lang="en-GB"/>
                    </a:p>
                  </a:txBody>
                  <a:tcPr/>
                </a:tc>
                <a:extLst>
                  <a:ext uri="{0D108BD9-81ED-4DB2-BD59-A6C34878D82A}">
                    <a16:rowId xmlns:a16="http://schemas.microsoft.com/office/drawing/2014/main" val="3770317173"/>
                  </a:ext>
                </a:extLst>
              </a:tr>
              <a:tr h="370840">
                <a:tc>
                  <a:txBody>
                    <a:bodyPr/>
                    <a:lstStyle/>
                    <a:p>
                      <a:endParaRPr lang="en-GB" dirty="0"/>
                    </a:p>
                  </a:txBody>
                  <a:tcPr/>
                </a:tc>
                <a:tc>
                  <a:txBody>
                    <a:bodyPr/>
                    <a:lstStyle/>
                    <a:p>
                      <a:endParaRPr lang="en-GB"/>
                    </a:p>
                  </a:txBody>
                  <a:tcPr/>
                </a:tc>
                <a:extLst>
                  <a:ext uri="{0D108BD9-81ED-4DB2-BD59-A6C34878D82A}">
                    <a16:rowId xmlns:a16="http://schemas.microsoft.com/office/drawing/2014/main" val="1399062851"/>
                  </a:ext>
                </a:extLst>
              </a:tr>
              <a:tr h="370840">
                <a:tc>
                  <a:txBody>
                    <a:bodyPr/>
                    <a:lstStyle/>
                    <a:p>
                      <a:endParaRPr lang="en-GB" dirty="0"/>
                    </a:p>
                  </a:txBody>
                  <a:tcPr/>
                </a:tc>
                <a:tc>
                  <a:txBody>
                    <a:bodyPr/>
                    <a:lstStyle/>
                    <a:p>
                      <a:endParaRPr lang="en-GB"/>
                    </a:p>
                  </a:txBody>
                  <a:tcPr/>
                </a:tc>
                <a:extLst>
                  <a:ext uri="{0D108BD9-81ED-4DB2-BD59-A6C34878D82A}">
                    <a16:rowId xmlns:a16="http://schemas.microsoft.com/office/drawing/2014/main" val="807772045"/>
                  </a:ext>
                </a:extLst>
              </a:tr>
              <a:tr h="370840">
                <a:tc>
                  <a:txBody>
                    <a:bodyPr/>
                    <a:lstStyle/>
                    <a:p>
                      <a:endParaRPr lang="en-GB" dirty="0"/>
                    </a:p>
                  </a:txBody>
                  <a:tcPr/>
                </a:tc>
                <a:tc>
                  <a:txBody>
                    <a:bodyPr/>
                    <a:lstStyle/>
                    <a:p>
                      <a:endParaRPr lang="en-GB" dirty="0"/>
                    </a:p>
                  </a:txBody>
                  <a:tcPr/>
                </a:tc>
                <a:extLst>
                  <a:ext uri="{0D108BD9-81ED-4DB2-BD59-A6C34878D82A}">
                    <a16:rowId xmlns:a16="http://schemas.microsoft.com/office/drawing/2014/main" val="99707910"/>
                  </a:ext>
                </a:extLst>
              </a:tr>
            </a:tbl>
          </a:graphicData>
        </a:graphic>
      </p:graphicFrame>
    </p:spTree>
    <p:extLst>
      <p:ext uri="{BB962C8B-B14F-4D97-AF65-F5344CB8AC3E}">
        <p14:creationId xmlns:p14="http://schemas.microsoft.com/office/powerpoint/2010/main" val="2804668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2F3D0-1909-E95E-7172-9D8171ECBA90}"/>
              </a:ext>
            </a:extLst>
          </p:cNvPr>
          <p:cNvSpPr>
            <a:spLocks noGrp="1"/>
          </p:cNvSpPr>
          <p:nvPr>
            <p:ph type="title"/>
          </p:nvPr>
        </p:nvSpPr>
        <p:spPr/>
        <p:txBody>
          <a:bodyPr>
            <a:normAutofit/>
          </a:bodyPr>
          <a:lstStyle/>
          <a:p>
            <a:r>
              <a:rPr lang="en-GB" sz="3000" dirty="0"/>
              <a:t>Executive Summary</a:t>
            </a:r>
          </a:p>
        </p:txBody>
      </p:sp>
      <p:sp>
        <p:nvSpPr>
          <p:cNvPr id="3" name="Content Placeholder 2">
            <a:extLst>
              <a:ext uri="{FF2B5EF4-FFF2-40B4-BE49-F238E27FC236}">
                <a16:creationId xmlns:a16="http://schemas.microsoft.com/office/drawing/2014/main" id="{4CF79566-D1D5-0906-EF81-95AF48C06BF3}"/>
              </a:ext>
            </a:extLst>
          </p:cNvPr>
          <p:cNvSpPr>
            <a:spLocks noGrp="1"/>
          </p:cNvSpPr>
          <p:nvPr>
            <p:ph idx="1"/>
          </p:nvPr>
        </p:nvSpPr>
        <p:spPr/>
        <p:txBody>
          <a:bodyPr/>
          <a:lstStyle/>
          <a:p>
            <a:endParaRPr lang="en-GB"/>
          </a:p>
        </p:txBody>
      </p:sp>
      <p:sp>
        <p:nvSpPr>
          <p:cNvPr id="4" name="Slide Number Placeholder 3">
            <a:extLst>
              <a:ext uri="{FF2B5EF4-FFF2-40B4-BE49-F238E27FC236}">
                <a16:creationId xmlns:a16="http://schemas.microsoft.com/office/drawing/2014/main" id="{41BB12C9-30AE-9F78-105E-0E477A52BCB4}"/>
              </a:ext>
            </a:extLst>
          </p:cNvPr>
          <p:cNvSpPr>
            <a:spLocks noGrp="1"/>
          </p:cNvSpPr>
          <p:nvPr>
            <p:ph type="sldNum" sz="quarter" idx="12"/>
          </p:nvPr>
        </p:nvSpPr>
        <p:spPr/>
        <p:txBody>
          <a:bodyPr/>
          <a:lstStyle/>
          <a:p>
            <a:pPr rtl="0"/>
            <a:fld id="{D8DA9DAA-006C-4F4B-980E-E3DF019B24E2}" type="slidenum">
              <a:rPr lang="en-GB" noProof="0" smtClean="0"/>
              <a:t>8</a:t>
            </a:fld>
            <a:endParaRPr lang="en-GB" noProof="0"/>
          </a:p>
        </p:txBody>
      </p:sp>
    </p:spTree>
    <p:extLst>
      <p:ext uri="{BB962C8B-B14F-4D97-AF65-F5344CB8AC3E}">
        <p14:creationId xmlns:p14="http://schemas.microsoft.com/office/powerpoint/2010/main" val="2252192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F92C3-3383-6665-7F4A-04FD7BA27C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CE1C56-F4E1-28C8-C280-478C548BCDE7}"/>
              </a:ext>
            </a:extLst>
          </p:cNvPr>
          <p:cNvSpPr>
            <a:spLocks noGrp="1"/>
          </p:cNvSpPr>
          <p:nvPr>
            <p:ph type="title"/>
          </p:nvPr>
        </p:nvSpPr>
        <p:spPr>
          <a:xfrm>
            <a:off x="838200" y="258121"/>
            <a:ext cx="10515600" cy="1325563"/>
          </a:xfrm>
        </p:spPr>
        <p:txBody>
          <a:bodyPr>
            <a:normAutofit/>
          </a:bodyPr>
          <a:lstStyle/>
          <a:p>
            <a:r>
              <a:rPr lang="en-GB" sz="3000" dirty="0"/>
              <a:t>Mean and Median: The mean is higher than the median. This implies a positively skewed distribution </a:t>
            </a:r>
          </a:p>
        </p:txBody>
      </p:sp>
      <p:sp>
        <p:nvSpPr>
          <p:cNvPr id="3" name="Date Placeholder 2">
            <a:extLst>
              <a:ext uri="{FF2B5EF4-FFF2-40B4-BE49-F238E27FC236}">
                <a16:creationId xmlns:a16="http://schemas.microsoft.com/office/drawing/2014/main" id="{F807E2DF-DCF5-6879-DCA0-66D249CBB81A}"/>
              </a:ext>
            </a:extLst>
          </p:cNvPr>
          <p:cNvSpPr>
            <a:spLocks noGrp="1"/>
          </p:cNvSpPr>
          <p:nvPr>
            <p:ph type="dt" sz="half" idx="10"/>
          </p:nvPr>
        </p:nvSpPr>
        <p:spPr/>
        <p:txBody>
          <a:bodyPr/>
          <a:lstStyle/>
          <a:p>
            <a:pPr rtl="0"/>
            <a:r>
              <a:rPr lang="en-GB" noProof="0" dirty="0"/>
              <a:t>10/11/2025</a:t>
            </a:r>
          </a:p>
        </p:txBody>
      </p:sp>
      <p:sp>
        <p:nvSpPr>
          <p:cNvPr id="4" name="Footer Placeholder 3">
            <a:extLst>
              <a:ext uri="{FF2B5EF4-FFF2-40B4-BE49-F238E27FC236}">
                <a16:creationId xmlns:a16="http://schemas.microsoft.com/office/drawing/2014/main" id="{CE14B42A-8C61-E468-3161-73DE4A5F7426}"/>
              </a:ext>
            </a:extLst>
          </p:cNvPr>
          <p:cNvSpPr>
            <a:spLocks noGrp="1"/>
          </p:cNvSpPr>
          <p:nvPr>
            <p:ph type="ftr" sz="quarter" idx="11"/>
          </p:nvPr>
        </p:nvSpPr>
        <p:spPr/>
        <p:txBody>
          <a:bodyPr/>
          <a:lstStyle/>
          <a:p>
            <a:r>
              <a:rPr lang="en-GB" dirty="0"/>
              <a:t>UK PIP Dataset Explored</a:t>
            </a:r>
          </a:p>
        </p:txBody>
      </p:sp>
      <p:sp>
        <p:nvSpPr>
          <p:cNvPr id="5" name="Slide Number Placeholder 4">
            <a:extLst>
              <a:ext uri="{FF2B5EF4-FFF2-40B4-BE49-F238E27FC236}">
                <a16:creationId xmlns:a16="http://schemas.microsoft.com/office/drawing/2014/main" id="{70F14E5B-7E76-0B53-8239-ECCA78E8A0A0}"/>
              </a:ext>
            </a:extLst>
          </p:cNvPr>
          <p:cNvSpPr>
            <a:spLocks noGrp="1"/>
          </p:cNvSpPr>
          <p:nvPr>
            <p:ph type="sldNum" sz="quarter" idx="12"/>
          </p:nvPr>
        </p:nvSpPr>
        <p:spPr/>
        <p:txBody>
          <a:bodyPr/>
          <a:lstStyle/>
          <a:p>
            <a:pPr rtl="0"/>
            <a:fld id="{D8DA9DAA-006C-4F4B-980E-E3DF019B24E2}" type="slidenum">
              <a:rPr lang="en-GB" noProof="0" smtClean="0"/>
              <a:t>9</a:t>
            </a:fld>
            <a:endParaRPr lang="en-GB" noProof="0"/>
          </a:p>
        </p:txBody>
      </p:sp>
      <p:sp>
        <p:nvSpPr>
          <p:cNvPr id="6" name="TextBox 5">
            <a:extLst>
              <a:ext uri="{FF2B5EF4-FFF2-40B4-BE49-F238E27FC236}">
                <a16:creationId xmlns:a16="http://schemas.microsoft.com/office/drawing/2014/main" id="{9EF0B00A-34ED-9789-788C-8BD1FFA47EFC}"/>
              </a:ext>
            </a:extLst>
          </p:cNvPr>
          <p:cNvSpPr txBox="1"/>
          <p:nvPr/>
        </p:nvSpPr>
        <p:spPr>
          <a:xfrm>
            <a:off x="7172092" y="2492688"/>
            <a:ext cx="2877015" cy="523220"/>
          </a:xfrm>
          <a:prstGeom prst="rect">
            <a:avLst/>
          </a:prstGeom>
          <a:solidFill>
            <a:schemeClr val="accent2">
              <a:lumMod val="20000"/>
              <a:lumOff val="80000"/>
            </a:schemeClr>
          </a:solidFill>
          <a:ln>
            <a:solidFill>
              <a:schemeClr val="tx1"/>
            </a:solidFill>
          </a:ln>
        </p:spPr>
        <p:txBody>
          <a:bodyPr wrap="square" rtlCol="0">
            <a:spAutoFit/>
          </a:bodyPr>
          <a:lstStyle/>
          <a:p>
            <a:pPr algn="ctr"/>
            <a:r>
              <a:rPr lang="en-GB" sz="1400" dirty="0"/>
              <a:t>A few outliers for both mean and median</a:t>
            </a:r>
          </a:p>
        </p:txBody>
      </p:sp>
      <p:sp>
        <p:nvSpPr>
          <p:cNvPr id="9" name="TextBox 8">
            <a:extLst>
              <a:ext uri="{FF2B5EF4-FFF2-40B4-BE49-F238E27FC236}">
                <a16:creationId xmlns:a16="http://schemas.microsoft.com/office/drawing/2014/main" id="{FD15D114-2250-7D1B-4C4C-4883CBD8AB26}"/>
              </a:ext>
            </a:extLst>
          </p:cNvPr>
          <p:cNvSpPr txBox="1"/>
          <p:nvPr/>
        </p:nvSpPr>
        <p:spPr>
          <a:xfrm>
            <a:off x="5918915" y="2723521"/>
            <a:ext cx="1205142" cy="276999"/>
          </a:xfrm>
          <a:prstGeom prst="rect">
            <a:avLst/>
          </a:prstGeom>
          <a:noFill/>
        </p:spPr>
        <p:txBody>
          <a:bodyPr wrap="square" rtlCol="0">
            <a:spAutoFit/>
          </a:bodyPr>
          <a:lstStyle/>
          <a:p>
            <a:endParaRPr lang="en-GB" sz="1200" dirty="0"/>
          </a:p>
        </p:txBody>
      </p:sp>
      <p:pic>
        <p:nvPicPr>
          <p:cNvPr id="15" name="Picture 14">
            <a:extLst>
              <a:ext uri="{FF2B5EF4-FFF2-40B4-BE49-F238E27FC236}">
                <a16:creationId xmlns:a16="http://schemas.microsoft.com/office/drawing/2014/main" id="{7FC4011B-8549-3C38-A507-A75213679615}"/>
              </a:ext>
            </a:extLst>
          </p:cNvPr>
          <p:cNvPicPr>
            <a:picLocks noChangeAspect="1"/>
          </p:cNvPicPr>
          <p:nvPr/>
        </p:nvPicPr>
        <p:blipFill>
          <a:blip r:embed="rId2"/>
          <a:stretch>
            <a:fillRect/>
          </a:stretch>
        </p:blipFill>
        <p:spPr>
          <a:xfrm>
            <a:off x="1011330" y="1845645"/>
            <a:ext cx="5887272" cy="4248743"/>
          </a:xfrm>
          <a:prstGeom prst="rect">
            <a:avLst/>
          </a:prstGeom>
        </p:spPr>
      </p:pic>
    </p:spTree>
    <p:extLst>
      <p:ext uri="{BB962C8B-B14F-4D97-AF65-F5344CB8AC3E}">
        <p14:creationId xmlns:p14="http://schemas.microsoft.com/office/powerpoint/2010/main" val="2834435334"/>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186_TF89338750_Win32" id="{41E8F413-9A18-4BDF-B28A-7CD5BF285DD4}" vid="{F5763C4E-78C1-4EFB-B9F5-2F4B07C76D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2.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{A7058B25-DE43-462D-9864-CBC2560F6E19}tf89338750_win32</Template>
  <TotalTime>1885</TotalTime>
  <Words>1688</Words>
  <Application>Microsoft Office PowerPoint</Application>
  <PresentationFormat>Widescreen</PresentationFormat>
  <Paragraphs>245</Paragraphs>
  <Slides>24</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Montserrat</vt:lpstr>
      <vt:lpstr>Univers</vt:lpstr>
      <vt:lpstr>GradientUnivers</vt:lpstr>
      <vt:lpstr>Uk Poverty and inequality trends 1969 - 2017 : Insights from the world bank pip dataset</vt:lpstr>
      <vt:lpstr>PowerPoint Presentation</vt:lpstr>
      <vt:lpstr>Introduction</vt:lpstr>
      <vt:lpstr>Timelne of historical events 1969-2017</vt:lpstr>
      <vt:lpstr>The PIP Dataset</vt:lpstr>
      <vt:lpstr>Key variables</vt:lpstr>
      <vt:lpstr>Issues</vt:lpstr>
      <vt:lpstr>Executive Summary</vt:lpstr>
      <vt:lpstr>Mean and Median: The mean is higher than the median. This implies a positively skewed distribution </vt:lpstr>
      <vt:lpstr>Mean and Median: The consistently higher mean implies rising inequality among the poor. Of the 5 largest gaps between mean and median 3 are in the period 2000-2003  </vt:lpstr>
      <vt:lpstr>Palma Ratio and Gini Index: Both show inequality has risen steadily over time </vt:lpstr>
      <vt:lpstr>Polarization: Another weak but positive trend in polarization over time</vt:lpstr>
      <vt:lpstr>MLD: A slightly stronger positive relationship between time and inequality but again a consistent trend rather than being highly predictive</vt:lpstr>
      <vt:lpstr>Income Gap Ratio: Whilst each poverty measure shows a persistent incline over time, the ‘income gap ratio upper mid income povline’ shows the biggest increase.  The blue International poverty line is designed for low-income countries and so in the UK may understate poverty. Hence the red and green lines give a better indication of poverty., capturing relative deprivation and social exclusion</vt:lpstr>
      <vt:lpstr>Average Income Shortfall: The UK’s poor are increasingly far below the poverty line, with notable spikes in each measure in 2000, likely caused by ????</vt:lpstr>
      <vt:lpstr>Headcount ratio: Whilst extreme poverty is nearly eradicated, relative poverty remain an issue</vt:lpstr>
      <vt:lpstr>Poverty Gap Index: While extreme poverty is rare and stable, the upper-middle income line exposes deeper and more persistent deprivation. All lines show a peak in 1986, a time of high unemployment and reduced welfare support</vt:lpstr>
      <vt:lpstr>Appendix</vt:lpstr>
      <vt:lpstr>Project Management</vt:lpstr>
      <vt:lpstr>The PIP Dataset</vt:lpstr>
      <vt:lpstr>Mean and median gaps</vt:lpstr>
      <vt:lpstr>The world by region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Teresa McGarry</dc:creator>
  <cp:lastModifiedBy>Teresa McGarry</cp:lastModifiedBy>
  <cp:revision>1</cp:revision>
  <dcterms:created xsi:type="dcterms:W3CDTF">2025-11-08T17:03:39Z</dcterms:created>
  <dcterms:modified xsi:type="dcterms:W3CDTF">2025-11-13T11:01:42Z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